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4" r:id="rId3"/>
    <p:sldId id="59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71" d="100"/>
          <a:sy n="71" d="100"/>
        </p:scale>
        <p:origin x="-118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682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7" y="532993"/>
            <a:ext cx="770485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Pererin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wyf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mewn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anial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dir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crwydro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yma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thraw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ac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ddisgwyl</a:t>
            </a:r>
            <a:r>
              <a:rPr lang="en-US" sz="4000" dirty="0">
                <a:latin typeface="+mj-lt"/>
              </a:rPr>
              <a:t> bob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awr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 t</a:t>
            </a:r>
            <a:r>
              <a:rPr lang="cy-GB" sz="4000" dirty="0" smtClean="0">
                <a:latin typeface="+mj-lt"/>
              </a:rPr>
              <a:t>ŷ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Nhad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gerllaw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Ac </a:t>
            </a:r>
            <a:r>
              <a:rPr lang="en-US" sz="4000" dirty="0">
                <a:latin typeface="+mj-lt"/>
              </a:rPr>
              <a:t>mi </a:t>
            </a:r>
            <a:r>
              <a:rPr lang="en-US" sz="4000" dirty="0" err="1">
                <a:latin typeface="+mj-lt"/>
              </a:rPr>
              <a:t>debygaf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clywaf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sŵn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nefolaidd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rai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blaen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wedi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gorchfygu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mynd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drwy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dymhestloedd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dŵr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thân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7544" y="532993"/>
            <a:ext cx="87849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Tyrd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Ysbryd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Sanctaidd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ledia'r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ffordd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bydd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niwl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thân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ni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cherdda</a:t>
            </a:r>
            <a:r>
              <a:rPr lang="en-US" sz="4000" dirty="0">
                <a:latin typeface="+mj-lt"/>
              </a:rPr>
              <a:t>' </a:t>
            </a:r>
            <a:r>
              <a:rPr lang="en-US" sz="4000" dirty="0" err="1">
                <a:latin typeface="+mj-lt"/>
              </a:rPr>
              <a:t>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gywir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hanner</a:t>
            </a:r>
            <a:r>
              <a:rPr lang="en-US" sz="4000" dirty="0">
                <a:latin typeface="+mj-lt"/>
              </a:rPr>
              <a:t> cam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oni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byddi</a:t>
            </a:r>
            <a:r>
              <a:rPr lang="en-US" sz="4000" dirty="0">
                <a:latin typeface="+mj-lt"/>
              </a:rPr>
              <a:t> di </a:t>
            </a:r>
            <a:r>
              <a:rPr lang="en-US" sz="4000" dirty="0" err="1">
                <a:latin typeface="+mj-lt"/>
              </a:rPr>
              <a:t>o'm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blaen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Mi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wyraf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weithiau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dde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ac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aswy</a:t>
            </a:r>
            <a:r>
              <a:rPr lang="en-US" sz="4000" dirty="0">
                <a:latin typeface="+mj-lt"/>
              </a:rPr>
              <a:t> law;</a:t>
            </a:r>
          </a:p>
          <a:p>
            <a:r>
              <a:rPr lang="en-US" sz="4000" dirty="0">
                <a:latin typeface="+mj-lt"/>
              </a:rPr>
              <a:t>am </a:t>
            </a:r>
            <a:r>
              <a:rPr lang="en-US" sz="4000" dirty="0" err="1">
                <a:latin typeface="+mj-lt"/>
              </a:rPr>
              <a:t>hynny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arwain</a:t>
            </a:r>
            <a:r>
              <a:rPr lang="en-US" sz="4000" dirty="0">
                <a:latin typeface="+mj-lt"/>
              </a:rPr>
              <a:t>, gam a </a:t>
            </a:r>
            <a:r>
              <a:rPr lang="en-US" sz="4000" dirty="0" err="1">
                <a:latin typeface="+mj-lt"/>
              </a:rPr>
              <a:t>cham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fi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baradwys</a:t>
            </a:r>
            <a:r>
              <a:rPr lang="en-US" sz="4000" dirty="0">
                <a:latin typeface="+mj-lt"/>
              </a:rPr>
              <a:t> draw.</a:t>
            </a:r>
          </a:p>
        </p:txBody>
      </p:sp>
    </p:spTree>
    <p:extLst>
      <p:ext uri="{BB962C8B-B14F-4D97-AF65-F5344CB8AC3E}">
        <p14:creationId xmlns:p14="http://schemas.microsoft.com/office/powerpoint/2010/main" val="24396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11560" y="260648"/>
            <a:ext cx="81369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Mae </a:t>
            </a:r>
            <a:r>
              <a:rPr lang="en-US" sz="4000" dirty="0" err="1">
                <a:latin typeface="+mj-lt"/>
              </a:rPr>
              <a:t>hiraeth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arnaf</a:t>
            </a:r>
            <a:r>
              <a:rPr lang="en-US" sz="4000" dirty="0">
                <a:latin typeface="+mj-lt"/>
              </a:rPr>
              <a:t> am y </a:t>
            </a:r>
            <a:r>
              <a:rPr lang="en-US" sz="4000" dirty="0" err="1">
                <a:latin typeface="+mj-lt"/>
              </a:rPr>
              <a:t>wlad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lle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torfeydd</a:t>
            </a:r>
            <a:r>
              <a:rPr lang="en-US" sz="4000" dirty="0">
                <a:latin typeface="+mj-lt"/>
              </a:rPr>
              <a:t> di-</a:t>
            </a:r>
            <a:r>
              <a:rPr lang="en-US" sz="4000" dirty="0" err="1">
                <a:latin typeface="+mj-lt"/>
              </a:rPr>
              <a:t>ri</a:t>
            </a:r>
            <a:r>
              <a:rPr lang="en-US" sz="4000" dirty="0">
                <a:latin typeface="+mj-lt"/>
              </a:rPr>
              <a:t>'</a:t>
            </a:r>
          </a:p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canu'r</a:t>
            </a:r>
            <a:r>
              <a:rPr lang="en-US" sz="4000" dirty="0">
                <a:latin typeface="+mj-lt"/>
              </a:rPr>
              <a:t> anthem </a:t>
            </a:r>
            <a:r>
              <a:rPr lang="en-US" sz="4000" dirty="0" err="1">
                <a:latin typeface="+mj-lt"/>
              </a:rPr>
              <a:t>ddyddiau'u</a:t>
            </a:r>
            <a:r>
              <a:rPr lang="en-US" sz="4000" dirty="0">
                <a:latin typeface="+mj-lt"/>
              </a:rPr>
              <a:t> hoes</a:t>
            </a:r>
          </a:p>
          <a:p>
            <a:r>
              <a:rPr lang="en-US" sz="4000" dirty="0" smtClean="0">
                <a:latin typeface="+mj-lt"/>
              </a:rPr>
              <a:t>	am </a:t>
            </a:r>
            <a:r>
              <a:rPr lang="en-US" sz="4000" dirty="0" err="1">
                <a:latin typeface="+mj-lt"/>
              </a:rPr>
              <a:t>angau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Calfarî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414908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551740" y="650559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WILLIAM WILLIAMS, 1717-91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1496</TotalTime>
  <Words>29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570</cp:revision>
  <dcterms:modified xsi:type="dcterms:W3CDTF">2015-03-05T13:54:04Z</dcterms:modified>
</cp:coreProperties>
</file>