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7" y="532993"/>
            <a:ext cx="770485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mhen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sanctaidd</a:t>
            </a:r>
            <a:r>
              <a:rPr lang="en-US" sz="4000" dirty="0">
                <a:latin typeface="+mj-lt"/>
              </a:rPr>
              <a:t> law,</a:t>
            </a:r>
          </a:p>
          <a:p>
            <a:r>
              <a:rPr lang="en-US" sz="4000" dirty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dyner</a:t>
            </a:r>
            <a:r>
              <a:rPr lang="en-US" sz="4000" dirty="0">
                <a:latin typeface="+mj-lt"/>
              </a:rPr>
              <a:t> Fab y </a:t>
            </a:r>
            <a:r>
              <a:rPr lang="en-US" sz="4000" dirty="0" err="1">
                <a:latin typeface="+mj-lt"/>
              </a:rPr>
              <a:t>Dyn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gennyt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fendith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bach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Wrth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feddwl</a:t>
            </a:r>
            <a:r>
              <a:rPr lang="en-US" sz="4000" dirty="0">
                <a:latin typeface="+mj-lt"/>
              </a:rPr>
              <a:t> am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gynt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Fethlehem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mi </a:t>
            </a:r>
            <a:r>
              <a:rPr lang="en-US" sz="4000" dirty="0" err="1">
                <a:latin typeface="+mj-lt"/>
              </a:rPr>
              <a:t>garwn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innau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oes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260648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addfwyn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tydi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bawb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isel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rai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fi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hoff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wrando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cwyn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hoff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faddau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bai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mi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well bob </a:t>
            </a:r>
            <a:r>
              <a:rPr lang="en-US" sz="4000" dirty="0" err="1">
                <a:latin typeface="+mj-lt"/>
              </a:rPr>
              <a:t>dydd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ras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</a:t>
            </a:r>
            <a:endParaRPr lang="en-US" sz="4000" dirty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eraill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drwof</a:t>
            </a:r>
            <a:r>
              <a:rPr lang="en-US" sz="4000" dirty="0">
                <a:latin typeface="+mj-lt"/>
              </a:rPr>
              <a:t> fi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adnabod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930049" y="6505599"/>
            <a:ext cx="2206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EIFION WYN, 1867-1926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23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566</cp:revision>
  <dcterms:modified xsi:type="dcterms:W3CDTF">2015-02-13T16:29:02Z</dcterms:modified>
</cp:coreProperties>
</file>