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678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331640" y="404664"/>
            <a:ext cx="753060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Grist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dlawd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ddaeth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heb</a:t>
            </a:r>
            <a:r>
              <a:rPr lang="en-US" sz="4000" dirty="0">
                <a:latin typeface="+mj-lt"/>
              </a:rPr>
              <a:t> le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roi'i</a:t>
            </a:r>
            <a:r>
              <a:rPr lang="en-US" sz="4000" dirty="0">
                <a:latin typeface="+mj-lt"/>
              </a:rPr>
              <a:t> ben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lawr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ai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gormod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fynwes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hon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roi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cartref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nawr</a:t>
            </a:r>
            <a:r>
              <a:rPr lang="en-US" sz="4000" dirty="0" smtClean="0">
                <a:latin typeface="+mj-lt"/>
              </a:rPr>
              <a:t>?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gwawdiwyd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enw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gynt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gan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elynion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cas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ai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gormod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gyfeillion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hoff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canmol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gwaith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ras</a:t>
            </a:r>
            <a:r>
              <a:rPr lang="en-US" sz="40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244961"/>
            <a:ext cx="7200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dygodd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addfwyn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faich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euogrwydd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bai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ai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gormod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euog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ddyn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gyd-ddwyn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esmwyth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iau</a:t>
            </a:r>
            <a:r>
              <a:rPr lang="en-US" sz="4000" dirty="0" smtClean="0">
                <a:latin typeface="+mj-lt"/>
              </a:rPr>
              <a:t>?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plygodd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da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ben</a:t>
            </a:r>
          </a:p>
          <a:p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farw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groes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ai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gormod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ninnau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mwy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fyw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hoes</a:t>
            </a:r>
            <a:r>
              <a:rPr lang="en-US" sz="4000" dirty="0" smtClean="0">
                <a:latin typeface="+mj-lt"/>
              </a:rPr>
              <a:t>?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59492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15816" y="6505599"/>
            <a:ext cx="621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Arial" pitchFamily="34" charset="0"/>
                <a:cs typeface="Arial" pitchFamily="34" charset="0"/>
              </a:rPr>
              <a:t>DEWI MEDI, 1844-l917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1482</TotalTime>
  <Words>101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561</cp:revision>
  <dcterms:modified xsi:type="dcterms:W3CDTF">2015-03-26T10:28:47Z</dcterms:modified>
</cp:coreProperties>
</file>