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677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04664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Dywedwyd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ganwaith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anghrediniaeth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ymddiriedaf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sicraf</a:t>
            </a:r>
            <a:r>
              <a:rPr lang="en-US" sz="4000" dirty="0">
                <a:latin typeface="+mj-lt"/>
              </a:rPr>
              <a:t> fry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Cyfamod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arfaeth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gref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gadarn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anghyfnewidiol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: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sicraf</a:t>
            </a:r>
            <a:r>
              <a:rPr lang="en-US" sz="4000" dirty="0">
                <a:latin typeface="+mj-lt"/>
              </a:rPr>
              <a:t> fry.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04664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rif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dail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grym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euogrwydd</a:t>
            </a:r>
            <a:r>
              <a:rPr lang="en-US" sz="4000" dirty="0">
                <a:latin typeface="+mj-lt"/>
              </a:rPr>
              <a:t> du</a:t>
            </a:r>
          </a:p>
          <a:p>
            <a:r>
              <a:rPr lang="en-US" sz="4000" dirty="0" err="1"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latin typeface="+mj-lt"/>
              </a:rPr>
              <a:t>awn</a:t>
            </a:r>
            <a:r>
              <a:rPr lang="en-US" sz="4000" dirty="0">
                <a:latin typeface="+mj-lt"/>
              </a:rPr>
              <a:t> ac </a:t>
            </a:r>
            <a:r>
              <a:rPr lang="en-US" sz="4000" dirty="0" err="1">
                <a:latin typeface="+mj-lt"/>
              </a:rPr>
              <a:t>eiriolaeth</a:t>
            </a:r>
            <a:r>
              <a:rPr lang="en-US" sz="4000" dirty="0">
                <a:latin typeface="+mj-lt"/>
              </a:rPr>
              <a:t> Crist </a:t>
            </a:r>
            <a:r>
              <a:rPr lang="en-US" sz="4000" dirty="0" err="1">
                <a:latin typeface="+mj-lt"/>
              </a:rPr>
              <a:t>yw'r</a:t>
            </a:r>
            <a:r>
              <a:rPr lang="en-US" sz="4000" dirty="0">
                <a:latin typeface="+mj-lt"/>
              </a:rPr>
              <a:t> sail: 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sicraf</a:t>
            </a:r>
            <a:r>
              <a:rPr lang="en-US" sz="4000" dirty="0">
                <a:latin typeface="+mj-lt"/>
              </a:rPr>
              <a:t> fry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Rhagluniaeth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o'm</a:t>
            </a:r>
            <a:r>
              <a:rPr lang="en-US" sz="4000" dirty="0">
                <a:latin typeface="+mj-lt"/>
              </a:rPr>
              <a:t> plaid</a:t>
            </a:r>
          </a:p>
          <a:p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olwynion</a:t>
            </a:r>
            <a:r>
              <a:rPr lang="en-US" sz="4000" dirty="0">
                <a:latin typeface="+mj-lt"/>
              </a:rPr>
              <a:t> try,</a:t>
            </a:r>
          </a:p>
          <a:p>
            <a:r>
              <a:rPr lang="en-US" sz="4000" dirty="0" err="1">
                <a:latin typeface="+mj-lt"/>
              </a:rPr>
              <a:t>agorai'r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môr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pe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byddai</a:t>
            </a:r>
            <a:r>
              <a:rPr lang="en-US" sz="4000" dirty="0">
                <a:latin typeface="+mj-lt"/>
              </a:rPr>
              <a:t> raid: 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sicraf</a:t>
            </a:r>
            <a:r>
              <a:rPr lang="en-US" sz="4000" dirty="0">
                <a:latin typeface="+mj-lt"/>
              </a:rPr>
              <a:t> fry.</a:t>
            </a:r>
          </a:p>
        </p:txBody>
      </p:sp>
    </p:spTree>
    <p:extLst>
      <p:ext uri="{BB962C8B-B14F-4D97-AF65-F5344CB8AC3E}">
        <p14:creationId xmlns:p14="http://schemas.microsoft.com/office/powerpoint/2010/main" val="13872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586423"/>
            <a:ext cx="77048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Caf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floeddio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concwest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man</a:t>
            </a:r>
          </a:p>
          <a:p>
            <a:r>
              <a:rPr lang="en-US" sz="4000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gelyn</a:t>
            </a:r>
            <a:r>
              <a:rPr lang="en-US" sz="4000" dirty="0">
                <a:latin typeface="+mj-lt"/>
              </a:rPr>
              <a:t> draw a </a:t>
            </a:r>
            <a:r>
              <a:rPr lang="en-US" sz="4000" dirty="0" err="1">
                <a:latin typeface="+mj-lt"/>
              </a:rPr>
              <a:t>ffy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cans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ydwyf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sicraf</a:t>
            </a:r>
            <a:r>
              <a:rPr lang="en-US" sz="4000" dirty="0">
                <a:latin typeface="+mj-lt"/>
              </a:rPr>
              <a:t> fry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42930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15816" y="6505599"/>
            <a:ext cx="621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PEDR FARDD, 1775-1845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1478</TotalTime>
  <Words>119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558</cp:revision>
  <dcterms:modified xsi:type="dcterms:W3CDTF">2015-02-13T16:16:11Z</dcterms:modified>
</cp:coreProperties>
</file>