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666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692696"/>
            <a:ext cx="842493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800" dirty="0" err="1">
                <a:latin typeface="+mj-lt"/>
              </a:rPr>
              <a:t>Bugail</a:t>
            </a:r>
            <a:r>
              <a:rPr lang="en-US" sz="3800" dirty="0">
                <a:latin typeface="+mj-lt"/>
              </a:rPr>
              <a:t> Israel </a:t>
            </a:r>
            <a:r>
              <a:rPr lang="en-US" sz="3800" dirty="0" err="1">
                <a:latin typeface="+mj-lt"/>
              </a:rPr>
              <a:t>sydd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ofalus</a:t>
            </a:r>
            <a:r>
              <a:rPr lang="en-US" sz="3800" dirty="0">
                <a:latin typeface="+mj-lt"/>
              </a:rPr>
              <a:t> </a:t>
            </a:r>
          </a:p>
          <a:p>
            <a:r>
              <a:rPr lang="en-US" sz="3800" dirty="0">
                <a:latin typeface="+mj-lt"/>
              </a:rPr>
              <a:t>	am </a:t>
            </a:r>
            <a:r>
              <a:rPr lang="en-US" sz="3800" dirty="0" err="1">
                <a:latin typeface="+mj-lt"/>
              </a:rPr>
              <a:t>ei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dyner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annwyl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ŵyn</a:t>
            </a:r>
            <a:r>
              <a:rPr lang="en-US" sz="3800" dirty="0">
                <a:latin typeface="+mj-lt"/>
              </a:rPr>
              <a:t>; </a:t>
            </a:r>
          </a:p>
          <a:p>
            <a:r>
              <a:rPr lang="en-US" sz="3800" dirty="0" err="1">
                <a:latin typeface="+mj-lt"/>
              </a:rPr>
              <a:t>mae'n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eu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galw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yn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groesawus</a:t>
            </a:r>
            <a:r>
              <a:rPr lang="en-US" sz="3800" dirty="0">
                <a:latin typeface="+mj-lt"/>
              </a:rPr>
              <a:t> </a:t>
            </a:r>
          </a:p>
          <a:p>
            <a:r>
              <a:rPr lang="en-US" sz="3800" dirty="0">
                <a:latin typeface="+mj-lt"/>
              </a:rPr>
              <a:t>	ac </a:t>
            </a:r>
            <a:r>
              <a:rPr lang="en-US" sz="3800" dirty="0" err="1">
                <a:latin typeface="+mj-lt"/>
              </a:rPr>
              <a:t>yn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eu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cofleidio'n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fwyn</a:t>
            </a:r>
            <a:r>
              <a:rPr lang="en-US" sz="3800" dirty="0" smtClean="0">
                <a:latin typeface="+mj-lt"/>
              </a:rPr>
              <a:t>.</a:t>
            </a:r>
          </a:p>
          <a:p>
            <a:endParaRPr lang="en-US" sz="3800" dirty="0">
              <a:latin typeface="+mj-lt"/>
            </a:endParaRPr>
          </a:p>
          <a:p>
            <a:r>
              <a:rPr lang="en-US" sz="3800" dirty="0">
                <a:latin typeface="+mj-lt"/>
              </a:rPr>
              <a:t>"</a:t>
            </a:r>
            <a:r>
              <a:rPr lang="en-US" sz="3800" dirty="0" err="1">
                <a:latin typeface="+mj-lt"/>
              </a:rPr>
              <a:t>Gadwch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iddynt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ddyfod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ataf</a:t>
            </a:r>
            <a:r>
              <a:rPr lang="en-US" sz="3800" dirty="0">
                <a:latin typeface="+mj-lt"/>
              </a:rPr>
              <a:t>, </a:t>
            </a:r>
          </a:p>
          <a:p>
            <a:r>
              <a:rPr lang="en-US" sz="3800" dirty="0">
                <a:latin typeface="+mj-lt"/>
              </a:rPr>
              <a:t>	ac </a:t>
            </a:r>
            <a:r>
              <a:rPr lang="en-US" sz="3800" dirty="0" err="1">
                <a:latin typeface="+mj-lt"/>
              </a:rPr>
              <a:t>na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rwystrwch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hwynt</a:t>
            </a:r>
            <a:r>
              <a:rPr lang="en-US" sz="3800" dirty="0">
                <a:latin typeface="+mj-lt"/>
              </a:rPr>
              <a:t>," </a:t>
            </a:r>
            <a:r>
              <a:rPr lang="en-US" sz="3800" dirty="0" err="1">
                <a:latin typeface="+mj-lt"/>
              </a:rPr>
              <a:t>medd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ef</a:t>
            </a:r>
            <a:r>
              <a:rPr lang="en-US" sz="3800" dirty="0">
                <a:latin typeface="+mj-lt"/>
              </a:rPr>
              <a:t>,</a:t>
            </a:r>
          </a:p>
          <a:p>
            <a:r>
              <a:rPr lang="en-US" sz="3800" dirty="0">
                <a:latin typeface="+mj-lt"/>
              </a:rPr>
              <a:t>"</a:t>
            </a:r>
            <a:r>
              <a:rPr lang="en-US" sz="3800" dirty="0" err="1">
                <a:latin typeface="+mj-lt"/>
              </a:rPr>
              <a:t>etifeddiaeth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lân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hyfrytaf</a:t>
            </a:r>
            <a:r>
              <a:rPr lang="en-US" sz="3800" dirty="0">
                <a:latin typeface="+mj-lt"/>
              </a:rPr>
              <a:t> </a:t>
            </a:r>
          </a:p>
          <a:p>
            <a:r>
              <a:rPr lang="en-US" sz="3800" dirty="0">
                <a:latin typeface="+mj-lt"/>
              </a:rPr>
              <a:t>	</a:t>
            </a:r>
            <a:r>
              <a:rPr lang="en-US" sz="3800" dirty="0" err="1">
                <a:latin typeface="+mj-lt"/>
              </a:rPr>
              <a:t>i'r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fath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rai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yw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teyrnas</a:t>
            </a:r>
            <a:r>
              <a:rPr lang="en-US" sz="3800" dirty="0">
                <a:latin typeface="+mj-lt"/>
              </a:rPr>
              <a:t> </a:t>
            </a:r>
            <a:r>
              <a:rPr lang="en-US" sz="3800" dirty="0" err="1">
                <a:latin typeface="+mj-lt"/>
              </a:rPr>
              <a:t>nef</a:t>
            </a:r>
            <a:r>
              <a:rPr lang="en-US" sz="3800" dirty="0">
                <a:latin typeface="+mj-lt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305936"/>
            <a:ext cx="792088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Dewch blant bychain dewch at Iesu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	ceisiwch </a:t>
            </a:r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ŵyneb 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Brenin nef;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hoff eich gweled yn dynesu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	i'ch bendithio ganddo ef</a:t>
            </a:r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38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Deuwn Arglwydd, â'n rhai bychain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	</a:t>
            </a:r>
            <a:r>
              <a:rPr lang="cy-GB" altLang="cy-GB" sz="3800">
                <a:latin typeface="Arial" pitchFamily="34" charset="0"/>
                <a:cs typeface="Arial" pitchFamily="34" charset="0"/>
              </a:rPr>
              <a:t>a </a:t>
            </a:r>
            <a:r>
              <a:rPr lang="cy-GB" altLang="cy-GB" sz="3800" smtClean="0">
                <a:latin typeface="Arial" pitchFamily="34" charset="0"/>
                <a:cs typeface="Arial" pitchFamily="34" charset="0"/>
              </a:rPr>
              <a:t>chyflwynwn </a:t>
            </a:r>
            <a:r>
              <a:rPr lang="cy-GB" altLang="cy-GB" sz="3800" dirty="0">
                <a:latin typeface="Arial" pitchFamily="34" charset="0"/>
                <a:cs typeface="Arial" pitchFamily="34" charset="0"/>
              </a:rPr>
              <a:t>hwynt i ti;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eiddot mwyach ni ein hunain </a:t>
            </a:r>
          </a:p>
          <a:p>
            <a:r>
              <a:rPr lang="cy-GB" altLang="cy-GB" sz="3800" dirty="0">
                <a:latin typeface="Arial" pitchFamily="34" charset="0"/>
                <a:cs typeface="Arial" pitchFamily="34" charset="0"/>
              </a:rPr>
              <a:t>	a'n hiliogaeth gyda ni</a:t>
            </a:r>
            <a:r>
              <a:rPr lang="cy-GB" altLang="cy-GB" sz="38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3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7864" y="6433591"/>
            <a:ext cx="5796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400" dirty="0">
                <a:latin typeface="Arial" pitchFamily="34" charset="0"/>
                <a:cs typeface="Arial" pitchFamily="34" charset="0"/>
              </a:rPr>
              <a:t>PHILIP DODDRIDGE, </a:t>
            </a:r>
            <a:r>
              <a:rPr lang="cy-GB" altLang="cy-GB" sz="1400" dirty="0" smtClean="0">
                <a:latin typeface="Arial" pitchFamily="34" charset="0"/>
                <a:cs typeface="Arial" pitchFamily="34" charset="0"/>
              </a:rPr>
              <a:t>1702-51 cyf</a:t>
            </a:r>
            <a:r>
              <a:rPr lang="cy-GB" altLang="cy-GB" sz="1400" dirty="0">
                <a:latin typeface="Arial" pitchFamily="34" charset="0"/>
                <a:cs typeface="Arial" pitchFamily="34" charset="0"/>
              </a:rPr>
              <a:t>. MORRIS DAVIES, 1796-1876</a:t>
            </a:r>
            <a:endParaRPr lang="cy-GB" alt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1426</TotalTime>
  <Words>25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527</cp:revision>
  <dcterms:modified xsi:type="dcterms:W3CDTF">2015-02-13T15:23:52Z</dcterms:modified>
</cp:coreProperties>
</file>