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4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659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716498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Bugail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defaid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noddfa'r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praidd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oes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cofia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heddiw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ddiadell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ffrwyth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ing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bren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tro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ŵyneb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edrych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arnom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sancteiddiol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hon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thosturia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gennad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sefyll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fron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716498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Derbyn</a:t>
            </a:r>
            <a:r>
              <a:rPr lang="en-US" sz="4000" dirty="0">
                <a:latin typeface="+mj-lt"/>
              </a:rPr>
              <a:t> di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ymgyflwyniad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gwrando'i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addunedau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dwys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cymorth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ymgysegru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air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roi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bwys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treulio'i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oes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wnelo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mwyach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deg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glaw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faes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thwyn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fugeilio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praidd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gorlan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porthi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choleddu'r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ŵ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762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404664"/>
            <a:ext cx="82809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Dangos iddo gudd ffynhonnau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pleserau sy'n dy waith,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gorffwys wrth y dyfroedd tawel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gorfoledd pen y daith;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gweld y gorlan fawr dragwyddol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 bryniau uchel draw,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gweld dy wedd, Ben-bugail tirion, </a:t>
            </a:r>
          </a:p>
          <a:p>
            <a:r>
              <a:rPr lang="cy-GB" altLang="cy-GB" sz="4000" smtClean="0">
                <a:latin typeface="Arial" pitchFamily="34" charset="0"/>
                <a:cs typeface="Arial" pitchFamily="34" charset="0"/>
              </a:rPr>
              <a:t>	a'r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coronau yn dy law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70470" y="587409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7864" y="6474822"/>
            <a:ext cx="579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600" dirty="0">
                <a:latin typeface="Arial" pitchFamily="34" charset="0"/>
                <a:cs typeface="Arial" pitchFamily="34" charset="0"/>
              </a:rPr>
              <a:t>NANTLAIS, 1874-1959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1401</TotalTime>
  <Words>25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508</cp:revision>
  <dcterms:modified xsi:type="dcterms:W3CDTF">2015-03-09T14:17:47Z</dcterms:modified>
</cp:coreProperties>
</file>