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655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115616" y="716498"/>
            <a:ext cx="82089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Rho in </a:t>
            </a:r>
            <a:r>
              <a:rPr lang="en-US" sz="4000" dirty="0" err="1">
                <a:latin typeface="+mj-lt"/>
              </a:rPr>
              <a:t>gofio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angau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Iesu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gyda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diolchiadau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llawn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>
                <a:latin typeface="+mj-lt"/>
              </a:rPr>
              <a:t>a </a:t>
            </a:r>
            <a:r>
              <a:rPr lang="en-US" sz="4000" dirty="0" err="1">
                <a:latin typeface="+mj-lt"/>
              </a:rPr>
              <a:t>chael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derbyn</a:t>
            </a:r>
            <a:r>
              <a:rPr lang="en-US" sz="4000" dirty="0">
                <a:latin typeface="+mj-lt"/>
              </a:rPr>
              <a:t> o </a:t>
            </a:r>
            <a:r>
              <a:rPr lang="en-US" sz="4000" dirty="0" err="1">
                <a:latin typeface="+mj-lt"/>
              </a:rPr>
              <a:t>rinweddau</a:t>
            </a:r>
            <a:endParaRPr lang="en-US" sz="4000" dirty="0">
              <a:latin typeface="+mj-lt"/>
            </a:endParaRP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maith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wir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achubol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Baskerville Old Face" panose="02020602080505020303" pitchFamily="18" charset="0"/>
              </a:rPr>
              <a:t>I</a:t>
            </a:r>
            <a:r>
              <a:rPr lang="en-US" sz="4000" dirty="0" err="1">
                <a:latin typeface="+mj-lt"/>
              </a:rPr>
              <a:t>awn</a:t>
            </a:r>
            <a:r>
              <a:rPr lang="en-US" sz="4000" dirty="0">
                <a:latin typeface="+mj-lt"/>
              </a:rPr>
              <a:t>;</a:t>
            </a:r>
          </a:p>
          <a:p>
            <a:r>
              <a:rPr lang="en-US" sz="4000" dirty="0" err="1">
                <a:latin typeface="+mj-lt"/>
              </a:rPr>
              <a:t>bwyta'i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gnawd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drwy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ddiffuant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yfed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galon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friw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byw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marw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heddwch</a:t>
            </a:r>
            <a:r>
              <a:rPr lang="en-US" sz="4000" dirty="0">
                <a:latin typeface="+mj-lt"/>
              </a:rPr>
              <a:t>:</a:t>
            </a:r>
          </a:p>
          <a:p>
            <a:r>
              <a:rPr lang="en-US" sz="4000" dirty="0" smtClean="0">
                <a:latin typeface="+mj-lt"/>
              </a:rPr>
              <a:t>	</a:t>
            </a: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fath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wir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ddedwyddwch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yw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043608" y="476672"/>
            <a:ext cx="79208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Addfwyn Iesu, dangos yma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ar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dy fwrdd d'ogoniant mawr,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megis gynt wrth dorri bara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ymddatguddia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inni nawr;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bydd yn wledd ysbrydol inni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er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cyfnerthu'n henaid gwan, </a:t>
            </a:r>
          </a:p>
          <a:p>
            <a:r>
              <a:rPr lang="cy-GB" altLang="cy-GB" sz="4000" dirty="0">
                <a:latin typeface="Arial" pitchFamily="34" charset="0"/>
                <a:cs typeface="Arial" pitchFamily="34" charset="0"/>
              </a:rPr>
              <a:t>gad in brofi o'r grawnsypiau </a:t>
            </a:r>
          </a:p>
          <a:p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	nes </a:t>
            </a:r>
            <a:r>
              <a:rPr lang="cy-GB" altLang="cy-GB" sz="4000" dirty="0">
                <a:latin typeface="Arial" pitchFamily="34" charset="0"/>
                <a:cs typeface="Arial" pitchFamily="34" charset="0"/>
              </a:rPr>
              <a:t>cael gwledd y nef i'n rhan</a:t>
            </a:r>
            <a:r>
              <a:rPr lang="cy-GB" alt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altLang="cy-GB" sz="4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70470" y="5874098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347864" y="6474822"/>
            <a:ext cx="5796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y-GB" altLang="cy-GB" sz="1600" dirty="0">
                <a:latin typeface="Arial" pitchFamily="34" charset="0"/>
                <a:cs typeface="Arial" pitchFamily="34" charset="0"/>
              </a:rPr>
              <a:t>ALLTUD </a:t>
            </a:r>
            <a:r>
              <a:rPr lang="cy-GB" altLang="cy-GB" sz="1600" dirty="0" smtClean="0">
                <a:latin typeface="Arial" pitchFamily="34" charset="0"/>
                <a:cs typeface="Arial" pitchFamily="34" charset="0"/>
              </a:rPr>
              <a:t>EIFION (ROBERT ISAAC JONES), </a:t>
            </a:r>
            <a:r>
              <a:rPr lang="cy-GB" altLang="cy-GB" sz="1600" dirty="0">
                <a:latin typeface="Arial" pitchFamily="34" charset="0"/>
                <a:cs typeface="Arial" pitchFamily="34" charset="0"/>
              </a:rPr>
              <a:t>1813-1905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1388</TotalTime>
  <Words>23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501</cp:revision>
  <dcterms:modified xsi:type="dcterms:W3CDTF">2015-02-13T10:35:10Z</dcterms:modified>
</cp:coreProperties>
</file>