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649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1" y="867484"/>
            <a:ext cx="78488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anfon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uchelder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was; </a:t>
            </a:r>
          </a:p>
          <a:p>
            <a:r>
              <a:rPr lang="en-US" sz="4000" dirty="0" err="1">
                <a:latin typeface="+mj-lt"/>
              </a:rPr>
              <a:t>gwisg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â'th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gyfiawnder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llanw'i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â'th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dyro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nawr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olud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addewid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7" y="723468"/>
            <a:ext cx="676875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oleuni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gyflawni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arddel</a:t>
            </a:r>
            <a:r>
              <a:rPr lang="en-US" sz="4000" dirty="0">
                <a:latin typeface="+mj-lt"/>
              </a:rPr>
              <a:t> di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genadwri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dynion</a:t>
            </a:r>
            <a:r>
              <a:rPr lang="en-US" sz="4000" dirty="0">
                <a:latin typeface="+mj-lt"/>
              </a:rPr>
              <a:t> at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Frenin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 rho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lef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eiriau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6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7624" y="620688"/>
            <a:ext cx="68407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Anfon y marworyn tanllyd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oddi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ar allor lân y nef,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sancteiddio ei holl fywyd,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i buro'i wefus ef;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wedi'r hau, a'r tristáu,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daw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 dydd i lawenhau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70471" y="458112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71592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PENLLYN, </a:t>
            </a:r>
            <a:r>
              <a:rPr lang="cy-GB" altLang="cy-GB" sz="1600" dirty="0" smtClean="0">
                <a:latin typeface="Arial" pitchFamily="34" charset="0"/>
                <a:cs typeface="Arial" pitchFamily="34" charset="0"/>
              </a:rPr>
              <a:t>1854-1938</a:t>
            </a:r>
            <a:endParaRPr lang="cy-GB" altLang="cy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1357</TotalTime>
  <Words>22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484</cp:revision>
  <dcterms:modified xsi:type="dcterms:W3CDTF">2015-02-13T10:01:01Z</dcterms:modified>
</cp:coreProperties>
</file>