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4" r:id="rId3"/>
    <p:sldId id="5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648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1" y="867484"/>
            <a:ext cx="784887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Iôr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ymwêl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â'r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ddaear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edrych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maes</a:t>
            </a:r>
            <a:r>
              <a:rPr lang="en-US" sz="4000" dirty="0">
                <a:latin typeface="+mj-lt"/>
              </a:rPr>
              <a:t>, y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: </a:t>
            </a:r>
          </a:p>
          <a:p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greaist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gofiaist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geraist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brynaist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aberth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drud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anfon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weithwyr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cynhaeaf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5" y="723468"/>
            <a:ext cx="756083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Ti, a </a:t>
            </a:r>
            <a:r>
              <a:rPr lang="en-US" sz="4000" dirty="0" err="1">
                <a:latin typeface="+mj-lt"/>
              </a:rPr>
              <a:t>roddodd</a:t>
            </a:r>
            <a:r>
              <a:rPr lang="en-US" sz="4000" dirty="0">
                <a:latin typeface="+mj-lt"/>
              </a:rPr>
              <a:t> air y </a:t>
            </a:r>
            <a:r>
              <a:rPr lang="en-US" sz="4000" dirty="0" err="1">
                <a:latin typeface="+mj-lt"/>
              </a:rPr>
              <a:t>deyrnas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gair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y </a:t>
            </a:r>
            <a:r>
              <a:rPr lang="en-US" sz="4000" dirty="0" err="1">
                <a:latin typeface="+mj-lt"/>
              </a:rPr>
              <a:t>bywyd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gair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ras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fendith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heuwr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llwydda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law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waelaf</a:t>
            </a:r>
            <a:r>
              <a:rPr lang="en-US" sz="4000" dirty="0">
                <a:latin typeface="+mj-lt"/>
              </a:rPr>
              <a:t> was: </a:t>
            </a:r>
          </a:p>
          <a:p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arddel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weithwyr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y </a:t>
            </a:r>
            <a:r>
              <a:rPr lang="en-US" sz="4000" dirty="0" err="1">
                <a:latin typeface="+mj-lt"/>
              </a:rPr>
              <a:t>cynhaeaf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26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651460"/>
            <a:ext cx="77048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Ti, sy'n arwain y cymylau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ac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yn plygu bwa'r nef,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gwna dy was yn gwmwl gwlithog,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rho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dy Ysbryd arno ef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	er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d'ogoniant,</a:t>
            </a:r>
          </a:p>
          <a:p>
            <a:r>
              <a:rPr lang="cy-GB" altLang="cy-GB" sz="4000" smtClean="0">
                <a:latin typeface="Arial" pitchFamily="34" charset="0"/>
                <a:cs typeface="Arial" pitchFamily="34" charset="0"/>
              </a:rPr>
              <a:t>	Arglwydd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 cynhaeaf mawr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89102" y="479715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92080" y="647482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+mj-lt"/>
              </a:rPr>
              <a:t>CADVAN, 1846-1923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1354</TotalTime>
  <Words>31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482</cp:revision>
  <dcterms:modified xsi:type="dcterms:W3CDTF">2015-02-13T09:58:09Z</dcterms:modified>
</cp:coreProperties>
</file>