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640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548680"/>
            <a:ext cx="792088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O mor ddymunol yw cael cwrdd </a:t>
            </a:r>
          </a:p>
          <a:p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	â'm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hoff Anwylyd wrth ei fwrdd,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ymlonni yn ei gariad llawn </a:t>
            </a:r>
          </a:p>
          <a:p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thawel orffwys ar yr </a:t>
            </a:r>
            <a:r>
              <a:rPr lang="cy-GB" altLang="cy-GB" sz="3800" dirty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awn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38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Mae'r fath hawddgarwch yn ei bryd, </a:t>
            </a:r>
          </a:p>
          <a:p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	gwledd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felys yw, na 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ŵyr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y byd: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fy nefoedd yw bod ger ei fron </a:t>
            </a:r>
          </a:p>
          <a:p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siriol wedd ei ŵ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yneb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llon.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5536" y="260648"/>
            <a:ext cx="88569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Ymrwymiad adnewyddol yw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rodio a bodloni Duw,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phrawf o gariad Brenin nef, 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</a:t>
            </a:r>
            <a:r>
              <a:rPr lang="cy-GB" altLang="cy-GB" sz="4000" smtClean="0">
                <a:latin typeface="Arial" pitchFamily="34" charset="0"/>
                <a:cs typeface="Arial" pitchFamily="34" charset="0"/>
              </a:rPr>
              <a:t>ei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ddoniau a'i ffyddlondeb ef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 cof o'i angau ef a'i ras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farweiddia'n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llwyr fy mhechod cas;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myfyrio loes Iachawdwr byd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wywa'r llygredd oll i gyd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50513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ERYRON GWYLLT WALIA, 1803-70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19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491</cp:revision>
  <dcterms:modified xsi:type="dcterms:W3CDTF">2015-03-26T08:27:15Z</dcterms:modified>
</cp:coreProperties>
</file>