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638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5496" y="476672"/>
            <a:ext cx="97210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3800" dirty="0" smtClean="0">
                <a:latin typeface="Arial" pitchFamily="34" charset="0"/>
                <a:cs typeface="Arial" pitchFamily="34" charset="0"/>
              </a:rPr>
              <a:t>Dewch, ffyddlon </a:t>
            </a:r>
            <a:r>
              <a:rPr lang="cy-GB" altLang="cy-GB" sz="3800" dirty="0">
                <a:latin typeface="Arial" pitchFamily="34" charset="0"/>
                <a:cs typeface="Arial" pitchFamily="34" charset="0"/>
              </a:rPr>
              <a:t>rai, neséwch mewn hedd,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mae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yma wledd arbennig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o basgedigion wedi eu trin,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gloyw win puredig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Amgylchwch heddiw'r sanctaidd fwrdd,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cewch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gwrdd â'ch Prynwr Iesu,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 llawnder o gysuron da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sydd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yma i'ch croesawu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71600" y="260648"/>
            <a:ext cx="849694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Rhag clwyfau enaid o bob rhyw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gan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Dduw cewch feddyginiaeth,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 rhag gelynion cryfion, cas,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drwy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ras cewch waredigaeth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Fe selir i chwi heddiw 'nghyd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y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golud anchwiliadwy,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 dygir chwi ar fyr yn llon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i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Seion i'w meddiannu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50513" y="5947693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292080" y="6474822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altLang="cy-GB" sz="1600" dirty="0">
                <a:latin typeface="Arial" pitchFamily="34" charset="0"/>
                <a:cs typeface="Arial" pitchFamily="34" charset="0"/>
              </a:rPr>
              <a:t>PHYLIP PUGH, 1679-1760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1427</TotalTime>
  <Words>24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485</cp:revision>
  <dcterms:modified xsi:type="dcterms:W3CDTF">2015-02-13T06:02:38Z</dcterms:modified>
</cp:coreProperties>
</file>