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5"/>
  </p:notesMasterIdLst>
  <p:sldIdLst>
    <p:sldId id="264" r:id="rId2"/>
    <p:sldId id="267" r:id="rId3"/>
    <p:sldId id="26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1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89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9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3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4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4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2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23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27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7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2F04D36C-5199-480A-9562-7D9CA54AC43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96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2009718" y="1196752"/>
            <a:ext cx="101582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Gofala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Thad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dawn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amdanom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tai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roddion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328" y="15872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63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882105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2009718" y="1196752"/>
            <a:ext cx="101582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cynnar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tyner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wlith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diferant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fendith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unwedd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ffrwythau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haul,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cyfranna'i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rinwedd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882105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44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919536" y="980728"/>
            <a:ext cx="102724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ffrwythau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hael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flwyddyn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mawrion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drugareddau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moliannwn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iawn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ddefnyddio'i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ddoniau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12024" y="6309320"/>
            <a:ext cx="53640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BENJAMIN FRANCIS, 1734-99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719736" y="4869160"/>
            <a:ext cx="5357812" cy="1588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29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22</cp:revision>
  <dcterms:modified xsi:type="dcterms:W3CDTF">2019-10-14T13:42:24Z</dcterms:modified>
</cp:coreProperties>
</file>