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48" y="-30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06426" y="620688"/>
            <a:ext cx="850207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Gofala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Thad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dawn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amdanom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tai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roddion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cynnar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tyner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wlith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diferant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unwedd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ffrwythau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haul,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cyfranna'i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rinwedd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95536" y="730439"/>
            <a:ext cx="88569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ffrwythau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hael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hon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mawrion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drugareddau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moliannwn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enw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iawn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ddefnyddio'i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ddoniau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2408" y="6289575"/>
            <a:ext cx="5364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BENJAMIN FRANCIS, 1734-99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4005064"/>
            <a:ext cx="5357812" cy="1588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2015-03-10T23:42:06Z</dcterms:modified>
</cp:coreProperties>
</file>