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81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621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99592" y="620688"/>
            <a:ext cx="799288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Yma'n hedd y mynydd sanctaidd,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Iesu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annwyl, wele ni,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gad i'th weision weld o'r newydd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fawredd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dy ogoniant di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y-GB" altLang="cy-GB" sz="4000" dirty="0">
              <a:latin typeface="Arial" pitchFamily="34" charset="0"/>
              <a:cs typeface="Arial" pitchFamily="34" charset="0"/>
            </a:endParaRP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Cuddier ni dan ddwyfol adain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yn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dy gwmni, Iesu mawr,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torred arnom drwy'r cymylau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glaer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oleuni'r nefol wawr.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555776" y="6093296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899592" y="260648"/>
            <a:ext cx="820891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Tyner eiriau'r Tad fo'n disgyn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o'r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uchelder ar ein clyw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yn cyhoeddi bod i'r euog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hedd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tragwyddol ym Mab Duw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y-GB" altLang="cy-GB" sz="4000" dirty="0">
              <a:latin typeface="Arial" pitchFamily="34" charset="0"/>
              <a:cs typeface="Arial" pitchFamily="34" charset="0"/>
            </a:endParaRP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Gad in weld yng ngolau'r mynydd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fyd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dolurus dan ei bla,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dysg i ninnau drin ei friwiau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yn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dy nerth, O Feddyg da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cy-GB" altLang="cy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75856" y="6525344"/>
            <a:ext cx="5832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altLang="cy-GB" sz="1400" dirty="0">
                <a:latin typeface="Arial" pitchFamily="34" charset="0"/>
                <a:cs typeface="Arial" pitchFamily="34" charset="0"/>
              </a:rPr>
              <a:t>THOMAS JONES, </a:t>
            </a:r>
            <a:r>
              <a:rPr lang="cy-GB" altLang="cy-GB" sz="1400" dirty="0" smtClean="0">
                <a:latin typeface="Arial" pitchFamily="34" charset="0"/>
                <a:cs typeface="Arial" pitchFamily="34" charset="0"/>
              </a:rPr>
              <a:t>1880-1963</a:t>
            </a:r>
            <a:endParaRPr lang="cy-GB" altLang="cy-GB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62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1307</TotalTime>
  <Words>20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452</cp:revision>
  <dcterms:modified xsi:type="dcterms:W3CDTF">2015-02-13T03:54:01Z</dcterms:modified>
</cp:coreProperties>
</file>