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617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755987"/>
            <a:ext cx="810153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Arglwydd, gad im dawel orffwys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dan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gysgodau'r palmwydd clyd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lle yr eistedd pererinion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eu ffordd i'r nefol fyd,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lle'r adroddant dy ffyddlondeb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iddynt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yn yr anial cras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anghofio'u cyfyngderau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wrth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foliannu nerth dy ras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755987"/>
            <a:ext cx="77414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mor hoff yw cwmni'r brodyr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sydd </a:t>
            </a:r>
            <a:r>
              <a:rPr lang="cy-GB" altLang="cy-GB" sz="4000" dirty="0" err="1">
                <a:latin typeface="Arial" pitchFamily="34" charset="0"/>
                <a:cs typeface="Arial" pitchFamily="34" charset="0"/>
              </a:rPr>
              <a:t>â'u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y-GB" altLang="cy-GB" sz="4000" dirty="0" err="1" smtClean="0">
                <a:latin typeface="Arial" pitchFamily="34" charset="0"/>
                <a:cs typeface="Arial" pitchFamily="34" charset="0"/>
              </a:rPr>
              <a:t>hŵyneb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tua'r wlad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heb un tafod yn gwenieithio,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heb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un fron yn meithrin brad;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gwlith y nefoedd ar eu profiad,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atsain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hyder yn eu hiaith;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teimlant hiraeth am eu cartref,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carant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sôn am ben eu taith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5873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043608" y="476672"/>
            <a:ext cx="75608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Arglwydd, dal ni nes mynd adref,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nid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yw'r llwybyr eto'n faith;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gwened heulwen ar ein henaid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wrth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nesáu at ben y daith;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doed y nefol awel dyner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cyfarfod yn y glyn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nes in deimlo'n traed yn sengi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uchelder Seion fryn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6525344"/>
            <a:ext cx="58326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400" dirty="0">
                <a:latin typeface="Arial" pitchFamily="34" charset="0"/>
                <a:cs typeface="Arial" pitchFamily="34" charset="0"/>
              </a:rPr>
              <a:t>EMRYS, 1813-73</a:t>
            </a:r>
          </a:p>
          <a:p>
            <a:pPr algn="r"/>
            <a:endParaRPr lang="cy-GB" altLang="cy-GB" sz="1400" dirty="0">
              <a:latin typeface="Arial" pitchFamily="34" charset="0"/>
              <a:cs typeface="Arial" pitchFamily="34" charset="0"/>
            </a:endParaRPr>
          </a:p>
          <a:p>
            <a:pPr algn="r"/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1291</TotalTime>
  <Words>29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442</cp:revision>
  <dcterms:modified xsi:type="dcterms:W3CDTF">2015-03-25T20:35:57Z</dcterms:modified>
</cp:coreProperties>
</file>