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616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755987"/>
            <a:ext cx="745346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Mae'r gelyn yn ei gryfder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gwarchae pobol Dduw,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sŵn ei fygythiadau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sy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beunydd yn ein clyw,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ond Duw a glyw ein gweddi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er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gwaethaf trwst y llu: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er ymffrost gwacsaw uffern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mae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Duw y nef o'n tu.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55987"/>
            <a:ext cx="745346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Fe guddiwyd ein gwendidau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gyhyd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heb brofi'n ffydd;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pa fodd cawn nerth i sefyll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llawn oleuni'r dydd?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Arglwydd, seinia'r utgorn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i'n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cadarnhau'n ddi-baid,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thawed pob ansicrwydd: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mae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Crist y groes o'n plaid.</a:t>
            </a:r>
          </a:p>
        </p:txBody>
      </p:sp>
    </p:spTree>
    <p:extLst>
      <p:ext uri="{BB962C8B-B14F-4D97-AF65-F5344CB8AC3E}">
        <p14:creationId xmlns:p14="http://schemas.microsoft.com/office/powerpoint/2010/main" val="28553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5873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547664" y="476672"/>
            <a:ext cx="756084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Pa ots fod milwyr Satan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rheng ar reng ddi-ri?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Enillwn fyrdd o'u nifer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chwyddo'n rhengoedd ni!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A'r Arglwydd a'n hetholodd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wisgo lifrai'r gwir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rydd i ni sêl ei Ysbryd </a:t>
            </a:r>
          </a:p>
          <a:p>
            <a:r>
              <a:rPr lang="cy-GB" altLang="cy-GB" sz="4000" smtClean="0">
                <a:latin typeface="Arial" pitchFamily="34" charset="0"/>
                <a:cs typeface="Arial" pitchFamily="34" charset="0"/>
              </a:rPr>
              <a:t>	nes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llawn feddiannu'r tir.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400" dirty="0" smtClean="0">
                <a:latin typeface="Arial" pitchFamily="34" charset="0"/>
                <a:cs typeface="Arial" pitchFamily="34" charset="0"/>
              </a:rPr>
              <a:t>SIÔN </a:t>
            </a:r>
            <a:r>
              <a:rPr lang="cy-GB" altLang="cy-GB" sz="1400" dirty="0">
                <a:latin typeface="Arial" pitchFamily="34" charset="0"/>
                <a:cs typeface="Arial" pitchFamily="34" charset="0"/>
              </a:rPr>
              <a:t>ALED</a:t>
            </a:r>
          </a:p>
          <a:p>
            <a:pPr algn="r"/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1288</TotalTime>
  <Words>22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440</cp:revision>
  <dcterms:modified xsi:type="dcterms:W3CDTF">2015-03-25T20:24:54Z</dcterms:modified>
</cp:coreProperties>
</file>