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615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7624" y="755987"/>
            <a:ext cx="745346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llanwa hwyliau d'Eglwys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gadarn yn y gwynt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sydd heddiw o Galfaria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chwythu'n gynt a chynt: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mae'r morwyr yma'n barod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a'r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Capten wrth y llyw,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a'r llong ar fyr i hwylio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lanw Ysbryd Duw.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03648" y="755987"/>
            <a:ext cx="745346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cadw'r criw yn ffyddlon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a'r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cwrs yn union syth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ar gerrynt gair y bywyd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na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wna ddiffygio byth: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rho ddwylo wrth y badau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barod at y gwaith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ddwyn y rhai sy'n boddi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uno ar y daith.</a:t>
            </a:r>
          </a:p>
        </p:txBody>
      </p:sp>
    </p:spTree>
    <p:extLst>
      <p:ext uri="{BB962C8B-B14F-4D97-AF65-F5344CB8AC3E}">
        <p14:creationId xmlns:p14="http://schemas.microsoft.com/office/powerpoint/2010/main" val="28553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5873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331640" y="476672"/>
            <a:ext cx="756084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Agora ffordd drwy'r tonnau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pa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bynnag storm a ddaw,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gwasgara'r niwl nes gwelwn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oleudy'r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ochor draw: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mae'r llanw'n uwch na'r creigiau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a'r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sianel ddofn yn glir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nes down i'r harbwr tawel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rhwng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traethau aur y tir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652534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400" dirty="0" smtClean="0">
                <a:latin typeface="Arial" pitchFamily="34" charset="0"/>
                <a:cs typeface="Arial" pitchFamily="34" charset="0"/>
              </a:rPr>
              <a:t>SIÔN </a:t>
            </a:r>
            <a:r>
              <a:rPr lang="cy-GB" altLang="cy-GB" sz="1400" dirty="0">
                <a:latin typeface="Arial" pitchFamily="34" charset="0"/>
                <a:cs typeface="Arial" pitchFamily="34" charset="0"/>
              </a:rPr>
              <a:t>ALED</a:t>
            </a:r>
          </a:p>
          <a:p>
            <a:pPr algn="r"/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1286</TotalTime>
  <Words>21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438</cp:revision>
  <dcterms:modified xsi:type="dcterms:W3CDTF">2015-03-25T20:16:05Z</dcterms:modified>
</cp:coreProperties>
</file>