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610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55987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Rho d'arweiniad, Arglwydd tirion,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lân Eglwys yn ein tir: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i'w hoffeiriaid a'i hesgobion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dyro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weledigaeth glir: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gwna'i haelodau yn ganghennau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ffrwythlon o'r Winwydden wir.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45853" y="723468"/>
            <a:ext cx="745859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Boed i gadarn ffydd ein tadau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gadw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d'Eglwys rhag sarhad: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boed i ras ein hordinhadau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buro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 sancteiddio'n gwlad: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boed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i'w gwyliau a'i hymprydiau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chwyddo'r mawl yn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nhŷ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ein Tad.</a:t>
            </a:r>
          </a:p>
        </p:txBody>
      </p:sp>
    </p:spTree>
    <p:extLst>
      <p:ext uri="{BB962C8B-B14F-4D97-AF65-F5344CB8AC3E}">
        <p14:creationId xmlns:p14="http://schemas.microsoft.com/office/powerpoint/2010/main" val="28438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89700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043608" y="507444"/>
            <a:ext cx="77048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Gwna dy Eglwys yn offeryn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fawrygu drwy'r holl fyd: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ymhob gwlad doed corff y werin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foliannu o un fryd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yng ngweledig ac unedig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gorff dy Fab, ein Ceidwad drud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TIMOTHY REES, 1874-1939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27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424</cp:revision>
  <dcterms:modified xsi:type="dcterms:W3CDTF">2015-02-13T01:14:55Z</dcterms:modified>
</cp:coreProperties>
</file>