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2" r:id="rId3"/>
    <p:sldId id="583" r:id="rId4"/>
    <p:sldId id="58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605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723468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Mae'r nos fu'n llethu d'Eglwys flin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ar dorri'n wawr hyderus,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throir galaru hir dy blant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yn foliant gorfoleddus,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thyf y dafnau mân cyn hir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gawod gref i ddeffro'n tir.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723468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Rho i ni newyn am dy ddawn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nes cawn ein llwyr ddigoni,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syched nes cawn uno'r floedd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fod llynnoedd gras yn llenwi;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na ad in orffwys yn dy waith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nes troir addewid ffydd yn ffaith.</a:t>
            </a:r>
          </a:p>
        </p:txBody>
      </p:sp>
    </p:spTree>
    <p:extLst>
      <p:ext uri="{BB962C8B-B14F-4D97-AF65-F5344CB8AC3E}">
        <p14:creationId xmlns:p14="http://schemas.microsoft.com/office/powerpoint/2010/main" val="4086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723468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Gwisg ni ag arfau d'Ysbryd Glân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er difa nerth diafol,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doed byddin Iesu ymhob man,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oedd egwan, yn fuddugol;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nid lladd yw rhyfel milwyr Duw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ond ysgwyd meirwon eto'n fyw.</a:t>
            </a:r>
          </a:p>
        </p:txBody>
      </p:sp>
    </p:spTree>
    <p:extLst>
      <p:ext uri="{BB962C8B-B14F-4D97-AF65-F5344CB8AC3E}">
        <p14:creationId xmlns:p14="http://schemas.microsoft.com/office/powerpoint/2010/main" val="19732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9712" y="494116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971600" y="370399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llawn fo genau pawb o'th blant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o foliant a gorfoledd,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ac aed dy Ysbryd drwy bob bro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i rodio mewn anrhydedd,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seria Gymru oeraidd, drist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Gymru danbaid Iesu Grist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SIÔN ALED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1255</TotalTime>
  <Words>35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410</cp:revision>
  <dcterms:modified xsi:type="dcterms:W3CDTF">2015-02-13T00:59:52Z</dcterms:modified>
</cp:coreProperties>
</file>