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604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27584" y="532993"/>
            <a:ext cx="79928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Mae Eglwys Dduw fel dinas wych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yn deg i edrych arni: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ei sail sydd berl odidog werth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a'i mur o brydferth feini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Llawenydd yr holl ddaear hon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yw Mynydd Seion sanctaidd;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preswylfa annwyl Brenin nef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yw Salem efengylaidd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0888" y="407707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971600" y="370399"/>
            <a:ext cx="784887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Gwyn fyd y dinasyddion sydd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yn rhodio'n rhydd ar hyd-ddi;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y nefol fraint i minnau rho,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O Dduw, i drigo ynddi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5856" y="6525344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BENJAMIN FRANCIS, 1734-99</a:t>
            </a: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1251</TotalTime>
  <Words>20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409</cp:revision>
  <dcterms:modified xsi:type="dcterms:W3CDTF">2015-03-25T16:23:29Z</dcterms:modified>
</cp:coreProperties>
</file>