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2" r:id="rId3"/>
    <p:sldId id="58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600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7504" y="428724"/>
            <a:ext cx="9145587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Distewch, 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cans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mae presenoldeb Crist,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y Sanctaidd Un gerllaw;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Dewch plygwch ger ei fron,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mewn dwfn barchedig fraw;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Dibechod yw Efe, 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lle saif mae’n sanctaidd le;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Distewch, 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cans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mae presenoldeb Crist,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y Sanctaidd Un gerllaw.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9388" y="333375"/>
            <a:ext cx="9398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Distewch 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cans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gogoniant Crist ei Hun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o’n cylch lewyrcha’n </a:t>
            </a:r>
            <a:r>
              <a:rPr lang="cy-GB" altLang="cy-GB" sz="4000" dirty="0" err="1">
                <a:latin typeface="Arial" pitchFamily="34" charset="0"/>
                <a:cs typeface="Arial" pitchFamily="34" charset="0"/>
              </a:rPr>
              <a:t>gry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’;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Fe lysg â sanctaidd dân,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mawr ei ysblander fry.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Brawychus yw ei nerth,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Breswylydd mawr y berth;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Distewch 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cans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gogoniant Crist ei Hun</a:t>
            </a:r>
            <a:br>
              <a:rPr lang="cy-GB" altLang="cy-GB" sz="4000" dirty="0"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latin typeface="Arial" pitchFamily="34" charset="0"/>
                <a:cs typeface="Arial" pitchFamily="34" charset="0"/>
              </a:rPr>
              <a:t>o’n cylch lewyrcha’n </a:t>
            </a:r>
            <a:r>
              <a:rPr lang="cy-GB" altLang="cy-GB" sz="4000" dirty="0" err="1">
                <a:latin typeface="Arial" pitchFamily="34" charset="0"/>
                <a:cs typeface="Arial" pitchFamily="34" charset="0"/>
              </a:rPr>
              <a:t>gry’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64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0888" y="566124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395536" y="333375"/>
            <a:ext cx="871296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Distewch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cans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nerth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yr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Iôr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symud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plith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daw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hiacháu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awr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gweinydda'i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ras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gwlith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fe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glyw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hegwan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lef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drwy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ffydd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derbyniwch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distewch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cans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nerth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yr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Iôr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symud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plith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5856" y="6146720"/>
            <a:ext cx="58326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DAVID J. EVANS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cyf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R. GLYN JONES</a:t>
            </a:r>
            <a:br>
              <a:rPr lang="en-US" sz="1400" dirty="0">
                <a:latin typeface="Arial" pitchFamily="34" charset="0"/>
                <a:cs typeface="Arial" pitchFamily="34" charset="0"/>
              </a:rPr>
            </a:br>
            <a:r>
              <a:rPr lang="en-US" sz="1400" dirty="0" err="1">
                <a:latin typeface="Arial" pitchFamily="34" charset="0"/>
                <a:cs typeface="Arial" pitchFamily="34" charset="0"/>
              </a:rPr>
              <a:t>Hawlfraint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© 1986 Kingsway's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Thankyou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Music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PO. Box 75,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Eastbourne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BN23 6NW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trwy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ganiatâd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1245</TotalTime>
  <Words>43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404</cp:revision>
  <dcterms:modified xsi:type="dcterms:W3CDTF">2015-02-12T05:13:15Z</dcterms:modified>
</cp:coreProperties>
</file>