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81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595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545828" y="614293"/>
            <a:ext cx="6986612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200" dirty="0">
                <a:latin typeface="Arial" pitchFamily="34" charset="0"/>
                <a:cs typeface="Arial" pitchFamily="34" charset="0"/>
              </a:rPr>
              <a:t>Ysbryd Sanctaidd, disgyn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	o'r uchelder glân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nes i'n calon esgyn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	mewn adfywiol gân</a:t>
            </a:r>
            <a:r>
              <a:rPr lang="cy-GB" sz="4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y-GB" sz="4200" dirty="0">
              <a:latin typeface="Arial" pitchFamily="34" charset="0"/>
              <a:cs typeface="Arial" pitchFamily="34" charset="0"/>
            </a:endParaRP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Arwain ein hysbrydoedd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	i fynyddoedd Duw,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darpar yno'r gwleddoedd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	wna i'r enaid fyw</a:t>
            </a:r>
            <a:r>
              <a:rPr lang="cy-GB" sz="4200" dirty="0" smtClean="0">
                <a:latin typeface="Arial" pitchFamily="34" charset="0"/>
                <a:cs typeface="Arial" pitchFamily="34" charset="0"/>
              </a:rPr>
              <a:t>.</a:t>
            </a:r>
            <a:endParaRPr lang="cy-GB" sz="4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37961" y="6379741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474328" y="183986"/>
            <a:ext cx="677008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200" dirty="0">
                <a:latin typeface="Arial" pitchFamily="34" charset="0"/>
                <a:cs typeface="Arial" pitchFamily="34" charset="0"/>
              </a:rPr>
              <a:t>Dangos inni'r llawnder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	ynddo ef a gaed,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dangos inni'r gwacter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	heb rinweddau'r gwaed</a:t>
            </a:r>
            <a:r>
              <a:rPr lang="cy-GB" sz="4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y-GB" sz="4200" dirty="0">
              <a:latin typeface="Arial" pitchFamily="34" charset="0"/>
              <a:cs typeface="Arial" pitchFamily="34" charset="0"/>
            </a:endParaRP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Ysbryd Sanctaidd, dangos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	inni'r Iesu mawr;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dwg y nef yn agos,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	agos yma nawr</a:t>
            </a:r>
            <a:r>
              <a:rPr lang="cy-GB" sz="4200" dirty="0" smtClean="0">
                <a:latin typeface="Arial" pitchFamily="34" charset="0"/>
                <a:cs typeface="Arial" pitchFamily="34" charset="0"/>
              </a:rPr>
              <a:t>.</a:t>
            </a:r>
            <a:endParaRPr lang="cy-GB" sz="4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24420" y="6455077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600" dirty="0">
                <a:latin typeface="Arial" pitchFamily="34" charset="0"/>
                <a:cs typeface="Arial" pitchFamily="34" charset="0"/>
              </a:rPr>
              <a:t>PENAR, </a:t>
            </a:r>
            <a:r>
              <a:rPr lang="cy-GB" sz="1600" dirty="0" smtClean="0">
                <a:latin typeface="Arial" pitchFamily="34" charset="0"/>
                <a:cs typeface="Arial" pitchFamily="34" charset="0"/>
              </a:rPr>
              <a:t>1860-1918</a:t>
            </a:r>
            <a:endParaRPr lang="cy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1229</TotalTime>
  <Words>15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394</cp:revision>
  <dcterms:modified xsi:type="dcterms:W3CDTF">2015-02-12T04:57:08Z</dcterms:modified>
</cp:coreProperties>
</file>