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2" r:id="rId2"/>
    <p:sldId id="583" r:id="rId3"/>
    <p:sldId id="582" r:id="rId4"/>
    <p:sldId id="581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: 592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187624" y="823352"/>
            <a:ext cx="748883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Glân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Golomen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Gwrando'n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rasol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llef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:</a:t>
            </a:r>
            <a:br>
              <a:rPr lang="en-GB" altLang="en-US" sz="4200" dirty="0"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Aethom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wywedig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iawn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Disgyn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latin typeface="Arial" pitchFamily="34" charset="0"/>
                <a:cs typeface="Arial" pitchFamily="34" charset="0"/>
              </a:rPr>
              <a:t>ddwyfol</a:t>
            </a:r>
            <a:r>
              <a:rPr lang="en-GB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ddawn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.</a:t>
            </a:r>
            <a:endParaRPr lang="en-US" altLang="cy-GB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187623" y="823352"/>
            <a:ext cx="781350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Oer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serch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gwan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Hosanna'n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ddistaw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sydd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Tyred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tyred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Glân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Ennyn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ynom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nefol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dân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48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827584" y="548680"/>
            <a:ext cx="817354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haeddwn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gael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Eto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Ti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wyt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hael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;</a:t>
            </a:r>
            <a:br>
              <a:rPr lang="en-GB" altLang="en-US" sz="4200" dirty="0"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Tyred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tyred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ras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Maedda'n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hanghrediniaeth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gas</a:t>
            </a:r>
            <a:r>
              <a:rPr lang="en-GB" altLang="en-US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cy-GB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45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35696" y="386104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971600" y="535320"/>
            <a:ext cx="802838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200" dirty="0" smtClean="0">
                <a:latin typeface="Arial" pitchFamily="34" charset="0"/>
                <a:cs typeface="Arial" pitchFamily="34" charset="0"/>
              </a:rPr>
              <a:t>Ysbryd Glân, Golomen nef,</a:t>
            </a:r>
          </a:p>
          <a:p>
            <a:r>
              <a:rPr lang="cy-GB" altLang="cy-GB" sz="4200" dirty="0" smtClean="0">
                <a:latin typeface="Arial" pitchFamily="34" charset="0"/>
                <a:cs typeface="Arial" pitchFamily="34" charset="0"/>
              </a:rPr>
              <a:t>Cod ni ar dy adain </a:t>
            </a:r>
            <a:r>
              <a:rPr lang="cy-GB" altLang="cy-GB" sz="4200" dirty="0" err="1" smtClean="0">
                <a:latin typeface="Arial" pitchFamily="34" charset="0"/>
                <a:cs typeface="Arial" pitchFamily="34" charset="0"/>
              </a:rPr>
              <a:t>gref</a:t>
            </a:r>
            <a:r>
              <a:rPr lang="cy-GB" altLang="cy-GB" sz="42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cy-GB" altLang="cy-GB" sz="4200" dirty="0" smtClean="0">
                <a:latin typeface="Arial" pitchFamily="34" charset="0"/>
                <a:cs typeface="Arial" pitchFamily="34" charset="0"/>
              </a:rPr>
              <a:t>Nes cyrhaeddwn uwch y byd,</a:t>
            </a:r>
          </a:p>
          <a:p>
            <a:r>
              <a:rPr lang="cy-GB" altLang="cy-GB" sz="4200" dirty="0" smtClean="0">
                <a:latin typeface="Arial" pitchFamily="34" charset="0"/>
                <a:cs typeface="Arial" pitchFamily="34" charset="0"/>
              </a:rPr>
              <a:t>Mewn nefolaidd sanctaidd fryd.</a:t>
            </a:r>
            <a:endParaRPr lang="cy-GB" altLang="cy-GB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84" y="6453336"/>
            <a:ext cx="63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Arial" pitchFamily="34" charset="0"/>
                <a:cs typeface="Arial" pitchFamily="34" charset="0"/>
              </a:rPr>
              <a:t>Roger Edwards, 1811-86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1220</TotalTime>
  <Words>73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387</cp:revision>
  <dcterms:modified xsi:type="dcterms:W3CDTF">2015-03-25T16:04:01Z</dcterms:modified>
</cp:coreProperties>
</file>