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81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590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755576" y="332656"/>
            <a:ext cx="792088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Sanctaidd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dyro'r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golau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cy-GB" sz="4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eiriau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di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hun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; </a:t>
            </a:r>
          </a:p>
          <a:p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agor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inni'r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Ysgrythurau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altLang="cy-GB" sz="4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dangos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inni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Geidwad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dyn</a:t>
            </a:r>
            <a:r>
              <a:rPr lang="en-US" altLang="cy-GB" sz="4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cy-GB" sz="4200" dirty="0">
              <a:latin typeface="Arial" pitchFamily="34" charset="0"/>
              <a:cs typeface="Arial" pitchFamily="34" charset="0"/>
            </a:endParaRPr>
          </a:p>
          <a:p>
            <a:r>
              <a:rPr lang="en-US" altLang="cy-GB" sz="4200" dirty="0">
                <a:latin typeface="Arial" pitchFamily="34" charset="0"/>
                <a:cs typeface="Arial" pitchFamily="34" charset="0"/>
              </a:rPr>
              <a:t>O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sancteiddia'n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myfyrdodau</a:t>
            </a:r>
            <a:endParaRPr lang="en-US" altLang="cy-GB" sz="4200" dirty="0">
              <a:latin typeface="Arial" pitchFamily="34" charset="0"/>
              <a:cs typeface="Arial" pitchFamily="34" charset="0"/>
            </a:endParaRPr>
          </a:p>
          <a:p>
            <a:r>
              <a:rPr lang="en-US" altLang="cy-GB" sz="4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wirioneddau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byw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crea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ynom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ddymuniadau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cy-GB" sz="4200" dirty="0">
                <a:latin typeface="Arial" pitchFamily="34" charset="0"/>
                <a:cs typeface="Arial" pitchFamily="34" charset="0"/>
              </a:rPr>
              <a:t>	am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drysorau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meddwl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Duw</a:t>
            </a:r>
            <a:r>
              <a:rPr lang="en-US" altLang="cy-GB" sz="4200" dirty="0" smtClean="0">
                <a:latin typeface="Arial" pitchFamily="34" charset="0"/>
                <a:cs typeface="Arial" pitchFamily="34" charset="0"/>
              </a:rPr>
              <a:t>.</a:t>
            </a:r>
            <a:endParaRPr lang="en-US" altLang="cy-GB" sz="4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79712" y="371703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115616" y="340201"/>
            <a:ext cx="759567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Gweld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Iesu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dyna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ddigon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altLang="cy-GB" sz="4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ffordd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enaid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tlawd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dyma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gyfaill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bery'n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ffyddlon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altLang="cy-GB" sz="4200" dirty="0">
                <a:latin typeface="Arial" pitchFamily="34" charset="0"/>
                <a:cs typeface="Arial" pitchFamily="34" charset="0"/>
              </a:rPr>
              <a:t>	ac a </a:t>
            </a:r>
            <a:r>
              <a:rPr lang="en-US" altLang="cy-GB" sz="4200" dirty="0" smtClean="0">
                <a:latin typeface="Arial" pitchFamily="34" charset="0"/>
                <a:cs typeface="Arial" pitchFamily="34" charset="0"/>
              </a:rPr>
              <a:t>l</a:t>
            </a:r>
            <a:r>
              <a:rPr lang="cy-GB" altLang="cy-GB" sz="4200" dirty="0" smtClean="0">
                <a:latin typeface="Arial" pitchFamily="34" charset="0"/>
                <a:cs typeface="Arial" pitchFamily="34" charset="0"/>
              </a:rPr>
              <a:t>ŷ</a:t>
            </a:r>
            <a:r>
              <a:rPr lang="en-US" altLang="cy-GB" sz="4200" dirty="0" smtClean="0">
                <a:latin typeface="Arial" pitchFamily="34" charset="0"/>
                <a:cs typeface="Arial" pitchFamily="34" charset="0"/>
              </a:rPr>
              <a:t>n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well </a:t>
            </a:r>
            <a:r>
              <a:rPr lang="en-US" altLang="cy-GB" sz="4200" dirty="0" err="1">
                <a:latin typeface="Arial" pitchFamily="34" charset="0"/>
                <a:cs typeface="Arial" pitchFamily="34" charset="0"/>
              </a:rPr>
              <a:t>na</a:t>
            </a:r>
            <a:r>
              <a:rPr lang="en-US" altLang="cy-GB" sz="4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cy-GB" sz="4200" dirty="0" err="1" smtClean="0">
                <a:latin typeface="Arial" pitchFamily="34" charset="0"/>
                <a:cs typeface="Arial" pitchFamily="34" charset="0"/>
              </a:rPr>
              <a:t>brawd</a:t>
            </a:r>
            <a:endParaRPr lang="en-US" altLang="cy-GB" sz="4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27784" y="6453336"/>
            <a:ext cx="637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>
                <a:latin typeface="Arial" pitchFamily="34" charset="0"/>
                <a:cs typeface="Arial" pitchFamily="34" charset="0"/>
              </a:rPr>
              <a:t>DYFED, 1850-1923</a:t>
            </a: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1213</TotalTime>
  <Words>19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381</cp:revision>
  <dcterms:modified xsi:type="dcterms:W3CDTF">2015-02-12T04:41:05Z</dcterms:modified>
</cp:coreProperties>
</file>