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584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572482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byw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deffroadau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disgyn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nerth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rhwyga'r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awyr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â'th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daranau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crea'r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cyffroadau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chwyth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drachefn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gwyntoedd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cryfion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ddeffry'r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meirw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glyn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dyro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anadliadau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bywyd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lladdedigion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9712" y="57332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27584" y="476672"/>
            <a:ext cx="831641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eneiniad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dwyfol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dyro'r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tywalltiadau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glân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moes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fflam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oddi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allor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ennyn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ynom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sanctaidd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difa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lygredd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calonnau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chwantau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traed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dyro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inni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wisg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ddisgleirwen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wedi'i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channu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gwaed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6505599"/>
            <a:ext cx="63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R. R. MORRIS, 1852-1935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1138</TotalTime>
  <Words>22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372</cp:revision>
  <dcterms:modified xsi:type="dcterms:W3CDTF">2015-02-12T03:26:10Z</dcterms:modified>
</cp:coreProperties>
</file>