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81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581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31640" y="692696"/>
            <a:ext cx="70567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O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Arglwydd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dyro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awel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a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honno'n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awel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gref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godi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f'ysbryd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egwan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o'r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ddaear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hyd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nef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awel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sy'n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gwasgaru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y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tew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gymylau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mawr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mae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f'enaid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am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theimlo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o'r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nefoedd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doed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lawr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216743" y="5949280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187624" y="620688"/>
            <a:ext cx="777686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Awelon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Mynydd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Seion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sy'n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cynnau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nefol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dân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awelon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Mynydd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Seion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cy-GB" sz="4000" dirty="0">
                <a:latin typeface="Arial" pitchFamily="34" charset="0"/>
                <a:cs typeface="Arial" pitchFamily="34" charset="0"/>
              </a:rPr>
              <a:t>	a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nertha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'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nghamre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'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mlaen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awel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Mynydd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Seion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cy-GB" sz="4000" dirty="0">
                <a:latin typeface="Arial" pitchFamily="34" charset="0"/>
                <a:cs typeface="Arial" pitchFamily="34" charset="0"/>
              </a:rPr>
              <a:t>	mi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genais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beth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cyn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hyn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en-US" altLang="cy-GB" sz="4000" dirty="0">
                <a:latin typeface="Arial" pitchFamily="34" charset="0"/>
                <a:cs typeface="Arial" pitchFamily="34" charset="0"/>
              </a:rPr>
              <a:t>mi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ganaf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ronyn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eto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nes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cyrraedd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Seion</a:t>
            </a:r>
            <a:r>
              <a:rPr lang="en-US" altLang="cy-GB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000" dirty="0" err="1">
                <a:latin typeface="Arial" pitchFamily="34" charset="0"/>
                <a:cs typeface="Arial" pitchFamily="34" charset="0"/>
              </a:rPr>
              <a:t>fryn</a:t>
            </a:r>
            <a:r>
              <a:rPr lang="en-US" altLang="cy-GB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altLang="cy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27784" y="6505599"/>
            <a:ext cx="637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DAFYDD WILLIAM, 1721?-94</a:t>
            </a:r>
            <a:endParaRPr lang="en-GB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6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1129</TotalTime>
  <Words>20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365</cp:revision>
  <dcterms:modified xsi:type="dcterms:W3CDTF">2015-02-12T03:17:42Z</dcterms:modified>
</cp:coreProperties>
</file>