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578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836712"/>
            <a:ext cx="8178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Golwg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ŵyneb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codi'r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marw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agoriad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ac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uffern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yna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i'w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deimlo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gair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pur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flas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ddetgly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'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nghalon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gas.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1811" y="486916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99592" y="579452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danfon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leferydd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heddiw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rwysg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a'i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rym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dangos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lais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gryfach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nag all </a:t>
            </a:r>
            <a:r>
              <a:rPr lang="en-US" sz="4000" dirty="0" err="1">
                <a:latin typeface="+mj-lt"/>
              </a:rPr>
              <a:t>dyn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wrthsefyll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ddim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cerdd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ymlaen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nefol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dân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cymer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feddiant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glân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6525344"/>
            <a:ext cx="5976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en-US" sz="1400" smtClean="0">
                <a:latin typeface="Arial" pitchFamily="34" charset="0"/>
                <a:cs typeface="Arial" pitchFamily="34" charset="0"/>
              </a:rPr>
              <a:t>WILLIAM </a:t>
            </a:r>
            <a:r>
              <a:rPr lang="en-GB" altLang="en-US" sz="1400" dirty="0">
                <a:latin typeface="Arial" pitchFamily="34" charset="0"/>
                <a:cs typeface="Arial" pitchFamily="34" charset="0"/>
              </a:rPr>
              <a:t>WILLIAMS, 1717-91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1122</TotalTime>
  <Words>21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359</cp:revision>
  <dcterms:modified xsi:type="dcterms:W3CDTF">2015-02-12T03:10:53Z</dcterms:modified>
</cp:coreProperties>
</file>