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2" r:id="rId3"/>
    <p:sldId id="583" r:id="rId4"/>
    <p:sldId id="58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576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817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roes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addewid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hyfryd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fynd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ben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daith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anfonai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roi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bywyd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waith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	dawn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digon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disgyblion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817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Cofiodd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addewid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cyflawned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hi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gwnaeth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Sulgwyn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pan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achubwyd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tyrfa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enw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Iesu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gaiff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ogoniant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mwy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81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817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Mae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digonedd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cyflawn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eto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hen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addewid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wiw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glynwn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ninnau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weddïo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ymweliad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	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tywallter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helaeth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arnom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27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1812" y="508518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9592" y="579452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Ysbryd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addewid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tyred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ddawn</a:t>
            </a:r>
            <a:r>
              <a:rPr lang="en-US" sz="4000" dirty="0">
                <a:latin typeface="+mj-lt"/>
              </a:rPr>
              <a:t> di-</a:t>
            </a:r>
            <a:r>
              <a:rPr lang="en-US" sz="4000" dirty="0" err="1">
                <a:latin typeface="+mj-lt"/>
              </a:rPr>
              <a:t>lyth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ddigyfnewid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gweithia'n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rymus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plith</a:t>
            </a:r>
            <a:r>
              <a:rPr lang="en-US" sz="4000" dirty="0">
                <a:latin typeface="+mj-lt"/>
              </a:rPr>
              <a:t>:</a:t>
            </a:r>
          </a:p>
          <a:p>
            <a:r>
              <a:rPr lang="en-US" sz="4000" dirty="0">
                <a:latin typeface="+mj-lt"/>
              </a:rPr>
              <a:t>		</a:t>
            </a:r>
            <a:r>
              <a:rPr lang="en-US" sz="4000" dirty="0" err="1">
                <a:latin typeface="+mj-lt"/>
              </a:rPr>
              <a:t>deffro'r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Eglwys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achub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argyhoedda'r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6525344"/>
            <a:ext cx="597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 sz="1400" dirty="0">
                <a:latin typeface="Arial" pitchFamily="34" charset="0"/>
                <a:cs typeface="Arial" pitchFamily="34" charset="0"/>
              </a:rPr>
              <a:t>ROGER EDWARDS, 1811-86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</TotalTime>
  <Words>30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354</cp:revision>
  <dcterms:modified xsi:type="dcterms:W3CDTF">2015-02-12T02:46:53Z</dcterms:modified>
</cp:coreProperties>
</file>