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575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817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Disgyn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o'th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gynteddoedd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moroedd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gwêl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bechadur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griddfan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ymylon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oer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	rho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im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brofi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pethau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nad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adnabu'r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1813" y="479715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9592" y="579452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oleuni</a:t>
            </a:r>
            <a:r>
              <a:rPr lang="en-US" sz="4000" dirty="0">
                <a:latin typeface="+mj-lt"/>
              </a:rPr>
              <a:t>, rho </a:t>
            </a:r>
            <a:r>
              <a:rPr lang="en-US" sz="4000" dirty="0" err="1">
                <a:latin typeface="+mj-lt"/>
              </a:rPr>
              <a:t>ddoethineb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	rho </a:t>
            </a:r>
            <a:r>
              <a:rPr lang="en-US" sz="4000" dirty="0" err="1">
                <a:latin typeface="+mj-lt"/>
              </a:rPr>
              <a:t>dangnefedd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fo'n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parhau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lawenydd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diwedd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	rho </a:t>
            </a:r>
            <a:r>
              <a:rPr lang="en-US" sz="4000" dirty="0" err="1">
                <a:latin typeface="+mj-lt"/>
              </a:rPr>
              <a:t>faddeuant</a:t>
            </a:r>
            <a:r>
              <a:rPr lang="en-US" sz="4000" dirty="0">
                <a:latin typeface="+mj-lt"/>
              </a:rPr>
              <a:t> am bob </a:t>
            </a:r>
            <a:r>
              <a:rPr lang="en-US" sz="4000" dirty="0" err="1">
                <a:latin typeface="+mj-lt"/>
              </a:rPr>
              <a:t>bai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>
                <a:latin typeface="+mj-lt"/>
              </a:rPr>
              <a:t>		</a:t>
            </a:r>
            <a:r>
              <a:rPr lang="en-US" sz="4000" dirty="0" err="1">
                <a:latin typeface="+mj-lt"/>
              </a:rPr>
              <a:t>triged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d'Ysbryd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demel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mron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6525344"/>
            <a:ext cx="597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 sz="1400" dirty="0">
                <a:latin typeface="Arial" pitchFamily="34" charset="0"/>
                <a:cs typeface="Arial" pitchFamily="34" charset="0"/>
              </a:rPr>
              <a:t>WILLIAM WILLLAMS, 1717-91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1095</TotalTime>
  <Words>21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352</cp:revision>
  <dcterms:modified xsi:type="dcterms:W3CDTF">2015-02-12T02:43:26Z</dcterms:modified>
</cp:coreProperties>
</file>