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574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836712"/>
            <a:ext cx="8178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hiraeth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arnom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am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hynt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sancteiddio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hadfywio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megis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dyddiau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gynt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	O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disgynned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nawr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fel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gwlith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neu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dyner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law.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71813" y="479715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27584" y="579452"/>
            <a:ext cx="84249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Gwna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ni'n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iraidd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fel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glaswellt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	o </a:t>
            </a:r>
            <a:r>
              <a:rPr lang="en-US" sz="4000" dirty="0" err="1">
                <a:latin typeface="+mj-lt"/>
              </a:rPr>
              <a:t>dan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faethlon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wlith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nen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 err="1">
                <a:latin typeface="+mj-lt"/>
              </a:rPr>
              <a:t>gwna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ni'n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ffrwythlon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fel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gwinwydd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prydferth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fel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lili</a:t>
            </a:r>
            <a:r>
              <a:rPr lang="en-US" sz="4000" dirty="0">
                <a:latin typeface="+mj-lt"/>
              </a:rPr>
              <a:t> wen, </a:t>
            </a:r>
          </a:p>
          <a:p>
            <a:r>
              <a:rPr lang="en-US" sz="4000" dirty="0">
                <a:latin typeface="+mj-lt"/>
              </a:rPr>
              <a:t>		</a:t>
            </a:r>
            <a:r>
              <a:rPr lang="en-US" sz="4000" dirty="0" err="1">
                <a:latin typeface="+mj-lt"/>
              </a:rPr>
              <a:t>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gogoniant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byth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enw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annwyl</a:t>
            </a:r>
            <a:r>
              <a:rPr lang="en-US" sz="4000" dirty="0">
                <a:latin typeface="+mj-lt"/>
              </a:rPr>
              <a:t> di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6525344"/>
            <a:ext cx="5976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en-US" sz="1400" dirty="0">
                <a:latin typeface="Arial" pitchFamily="34" charset="0"/>
                <a:cs typeface="Arial" pitchFamily="34" charset="0"/>
              </a:rPr>
              <a:t>MYFYR EMLYN, 1836-93</a:t>
            </a: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1094</TotalTime>
  <Words>22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350</cp:revision>
  <dcterms:modified xsi:type="dcterms:W3CDTF">2015-02-12T02:42:22Z</dcterms:modified>
</cp:coreProperties>
</file>