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82" r:id="rId3"/>
    <p:sldId id="581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573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27584" y="836712"/>
            <a:ext cx="8178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y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gwirionedd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tyred</a:t>
            </a:r>
            <a:endParaRPr lang="en-US" alt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dy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nerthol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ddwyfol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ddawn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mwyda'r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ddaear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sych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a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chaled</a:t>
            </a:r>
            <a:endParaRPr lang="en-US" alt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a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bywha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egin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grawn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	rho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Seion</a:t>
            </a:r>
            <a:endParaRPr lang="en-US" alt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eto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wanwyn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siriol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iawn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01712" y="692696"/>
            <a:ext cx="76027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Agor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gyndyn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ddorau'r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galon</a:t>
            </a:r>
            <a:endParaRPr lang="en-US" alt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a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chwâl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nythle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pechod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cas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bwrw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bob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rhyw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ysbryd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aflan</a:t>
            </a:r>
            <a:endParaRPr lang="en-US" alt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sy'n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llochesu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ynddi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maes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: </a:t>
            </a: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gwna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hi'n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gartref</a:t>
            </a:r>
            <a:endParaRPr lang="en-US" altLang="en-US" sz="4000" dirty="0">
              <a:latin typeface="Arial" pitchFamily="34" charset="0"/>
              <a:cs typeface="Arial" pitchFamily="34" charset="0"/>
            </a:endParaRPr>
          </a:p>
          <a:p>
            <a:r>
              <a:rPr lang="en-US" altLang="en-US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feddyliau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prydferth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en-US" sz="4000" dirty="0" err="1">
                <a:latin typeface="Arial" pitchFamily="34" charset="0"/>
                <a:cs typeface="Arial" pitchFamily="34" charset="0"/>
              </a:rPr>
              <a:t>gras</a:t>
            </a:r>
            <a:r>
              <a:rPr lang="en-US" altLang="en-US" sz="40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alt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alt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61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71813" y="530120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43608" y="579452"/>
            <a:ext cx="777686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Tywys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Seion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gwirionedd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>
                <a:latin typeface="+mj-lt"/>
              </a:rPr>
              <a:t>	at </a:t>
            </a:r>
            <a:r>
              <a:rPr lang="en-US" sz="4000" dirty="0" err="1">
                <a:latin typeface="+mj-lt"/>
              </a:rPr>
              <a:t>oludoedd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meddwl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Duw</a:t>
            </a:r>
            <a:r>
              <a:rPr lang="en-US" sz="4000" dirty="0">
                <a:latin typeface="+mj-lt"/>
              </a:rPr>
              <a:t>;</a:t>
            </a:r>
          </a:p>
          <a:p>
            <a:r>
              <a:rPr lang="en-US" sz="4000" dirty="0" err="1">
                <a:latin typeface="+mj-lt"/>
              </a:rPr>
              <a:t>dyro'r</a:t>
            </a:r>
            <a:r>
              <a:rPr lang="en-US" sz="4000" dirty="0">
                <a:latin typeface="+mj-lt"/>
              </a:rPr>
              <a:t> manna, gad in </a:t>
            </a:r>
            <a:r>
              <a:rPr lang="en-US" sz="4000" dirty="0" err="1">
                <a:latin typeface="+mj-lt"/>
              </a:rPr>
              <a:t>yfed</a:t>
            </a:r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	o </a:t>
            </a:r>
            <a:r>
              <a:rPr lang="en-US" sz="4000" dirty="0" err="1">
                <a:latin typeface="+mj-lt"/>
              </a:rPr>
              <a:t>ffynhonnau'r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dyfroedd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byw</a:t>
            </a:r>
            <a:r>
              <a:rPr lang="en-US" sz="4000" dirty="0">
                <a:latin typeface="+mj-lt"/>
              </a:rPr>
              <a:t>; </a:t>
            </a:r>
          </a:p>
          <a:p>
            <a:r>
              <a:rPr lang="en-US" sz="4000" dirty="0">
                <a:latin typeface="+mj-lt"/>
              </a:rPr>
              <a:t>		dawn </a:t>
            </a:r>
            <a:r>
              <a:rPr lang="en-US" sz="4000" dirty="0" err="1">
                <a:latin typeface="+mj-lt"/>
              </a:rPr>
              <a:t>yr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Ysbryd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>
                <a:latin typeface="+mj-lt"/>
              </a:rPr>
              <a:t>	</a:t>
            </a:r>
            <a:r>
              <a:rPr lang="en-US" sz="4000" dirty="0" err="1">
                <a:latin typeface="+mj-lt"/>
              </a:rPr>
              <a:t>bywyd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thangnefedd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59832" y="6525344"/>
            <a:ext cx="5976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en-US" sz="1400" dirty="0">
                <a:latin typeface="Arial" pitchFamily="34" charset="0"/>
                <a:cs typeface="Arial" pitchFamily="34" charset="0"/>
              </a:rPr>
              <a:t>GLANYSTWYTH, 1842-1902</a:t>
            </a: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1092</TotalTime>
  <Words>23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349</cp:revision>
  <dcterms:modified xsi:type="dcterms:W3CDTF">2015-02-12T02:40:35Z</dcterms:modified>
</cp:coreProperties>
</file>