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572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387" y="548680"/>
            <a:ext cx="90011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Tyrd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rho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datguddia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ddyfnion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bethau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eglura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inni'r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gwna'n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heneidiau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meirw'n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fyw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Gad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weld,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d'olau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di,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a than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d'eneiniad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rho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nabod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Geidwad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gwiw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1813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2" y="332656"/>
            <a:ext cx="88569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d'oleuni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clir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cawn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brofi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farwol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loes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thystio</a:t>
            </a:r>
            <a:r>
              <a:rPr lang="en-US" sz="4000" dirty="0">
                <a:latin typeface="+mj-lt"/>
              </a:rPr>
              <a:t> â </a:t>
            </a:r>
            <a:r>
              <a:rPr lang="en-US" sz="4000" dirty="0" err="1">
                <a:latin typeface="+mj-lt"/>
              </a:rPr>
              <a:t>llawenydd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gwir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mai'n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Tyrd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Sanctaidd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tyrd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gweithia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nerthol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hyfryd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wawr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tywyll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â'n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525344"/>
            <a:ext cx="597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CHARLES WESLEY, </a:t>
            </a:r>
            <a:r>
              <a:rPr lang="en-GB" altLang="en-US" sz="1400" dirty="0" smtClean="0">
                <a:latin typeface="Arial" pitchFamily="34" charset="0"/>
                <a:cs typeface="Arial" pitchFamily="34" charset="0"/>
              </a:rPr>
              <a:t>1707-88 </a:t>
            </a:r>
            <a:r>
              <a:rPr lang="en-GB" alt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altLang="en-US" sz="1400" dirty="0">
                <a:latin typeface="Arial" pitchFamily="34" charset="0"/>
                <a:cs typeface="Arial" pitchFamily="34" charset="0"/>
              </a:rPr>
              <a:t>. JOHN BRYAN, </a:t>
            </a:r>
            <a:r>
              <a:rPr lang="en-GB" altLang="en-US" sz="1400" dirty="0" smtClean="0">
                <a:latin typeface="Arial" pitchFamily="34" charset="0"/>
                <a:cs typeface="Arial" pitchFamily="34" charset="0"/>
              </a:rPr>
              <a:t>1770-1856 ac </a:t>
            </a:r>
            <a:r>
              <a:rPr lang="en-GB" altLang="en-US" sz="1400" dirty="0" err="1" smtClean="0">
                <a:latin typeface="Arial" pitchFamily="34" charset="0"/>
                <a:cs typeface="Arial" pitchFamily="34" charset="0"/>
              </a:rPr>
              <a:t>eraill</a:t>
            </a:r>
            <a:endParaRPr lang="en-GB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</TotalTime>
  <Words>31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347</cp:revision>
  <dcterms:modified xsi:type="dcterms:W3CDTF">2015-02-12T02:37:49Z</dcterms:modified>
</cp:coreProperties>
</file>