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571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605001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Tyrd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Glân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c'lonnau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dod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d'oleuni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nefol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tydi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wyt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Crist,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ddawn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iawn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rhagorol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Llawenydd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bywyd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cariad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pur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ydyw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eglur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ddoniau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dod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eli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llygaid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i'th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saint,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ac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ennaint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hŵynebau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476672"/>
            <a:ext cx="767461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Gwasgara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di'n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gelynion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trwch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heddwch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dyro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inni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t'wysog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inni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Nêr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pob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peth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daioni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Dysg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adnabod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Dad,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gwir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Fab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rhad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thithau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un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tragwyddol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fod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hynod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dri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Phersonau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119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40616" y="40050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87624" y="442407"/>
            <a:ext cx="74888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molianner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ymhob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oes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a roes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drugaredd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y Tad,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Mab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Glân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da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datgan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anrhydedd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6525344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en-US" sz="1400" dirty="0">
                <a:latin typeface="Arial" pitchFamily="34" charset="0"/>
                <a:cs typeface="Arial" pitchFamily="34" charset="0"/>
              </a:rPr>
              <a:t>EMYN LLADIN O'R 9FED </a:t>
            </a:r>
            <a:r>
              <a:rPr lang="en-US" altLang="en-US" sz="1400" dirty="0" smtClean="0">
                <a:latin typeface="Arial" pitchFamily="34" charset="0"/>
                <a:cs typeface="Arial" pitchFamily="34" charset="0"/>
              </a:rPr>
              <a:t>GANRIF </a:t>
            </a:r>
            <a:r>
              <a:rPr lang="en-US" altLang="en-US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US" altLang="en-US" sz="1400" dirty="0">
                <a:latin typeface="Arial" pitchFamily="34" charset="0"/>
                <a:cs typeface="Arial" pitchFamily="34" charset="0"/>
              </a:rPr>
              <a:t>. ROWLAND FYCHAN, </a:t>
            </a:r>
            <a:r>
              <a:rPr lang="en-US" altLang="en-US" sz="1400" dirty="0" smtClean="0">
                <a:latin typeface="Arial" pitchFamily="34" charset="0"/>
                <a:cs typeface="Arial" pitchFamily="34" charset="0"/>
              </a:rPr>
              <a:t>c.1587-1667</a:t>
            </a:r>
            <a:endParaRPr lang="en-US" alt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1086</TotalTime>
  <Words>34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345</cp:revision>
  <dcterms:modified xsi:type="dcterms:W3CDTF">2015-03-25T13:48:01Z</dcterms:modified>
</cp:coreProperties>
</file>