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8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568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605001"/>
            <a:ext cx="73814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anfon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weithrediadau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megis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tân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-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	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deued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cy-GB" alt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cy-GB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ôl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d'addewid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gwerth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	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tywallt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di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Sanctaidd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gyda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weithio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arnom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95567" y="60212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10426" y="244961"/>
            <a:ext cx="716603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O'th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wir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ewyllys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deued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argyhoeddi'r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ac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arwain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etifeddion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drwy'r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anial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maith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cy-GB" alt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cy-GB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ôl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d'addewid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awron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anfon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di 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Ddiddanydd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yma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aros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gyda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6546830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JOHN HUGHES, 1775-1854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1074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335</cp:revision>
  <dcterms:modified xsi:type="dcterms:W3CDTF">2015-02-12T02:22:52Z</dcterms:modified>
</cp:coreProperties>
</file>