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8"/>
  </p:notesMasterIdLst>
  <p:sldIdLst>
    <p:sldId id="572" r:id="rId2"/>
    <p:sldId id="571" r:id="rId3"/>
    <p:sldId id="573" r:id="rId4"/>
    <p:sldId id="574" r:id="rId5"/>
    <p:sldId id="576" r:id="rId6"/>
    <p:sldId id="575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564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29532" y="795183"/>
            <a:ext cx="62988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>
                <a:latin typeface="Arial" pitchFamily="34" charset="0"/>
                <a:cs typeface="Arial" pitchFamily="34" charset="0"/>
              </a:rPr>
              <a:t>Mae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Iesu'n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fuddugol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bobol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gaiff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fyw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choncwerwyr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Mab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profi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gorthrymder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neu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newyn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neu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gledd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latin typeface="Arial" pitchFamily="34" charset="0"/>
                <a:cs typeface="Arial" pitchFamily="34" charset="0"/>
              </a:rPr>
              <a:t>'does ball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cariad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agorodd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bedd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12491" y="542285"/>
            <a:ext cx="644388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gad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wedi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troi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gelyn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ffoi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Iesu'n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fuddugol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bobol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gaiff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fyw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choncwerwyr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Mab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.</a:t>
            </a:r>
            <a:endParaRPr lang="en-GB" alt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12738" y="651167"/>
            <a:ext cx="709171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dychryn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marwolaeth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pechu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byw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erlid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diafol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noddfa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cymaint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temtasiwn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danteithion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grym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gurodd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angau'n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cynnal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o hyd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alt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2491" y="542285"/>
            <a:ext cx="644388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gad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wedi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troi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gelyn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ffoi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Iesu'n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fuddugol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bobol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gaiff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fyw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choncwerwyr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Mab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.</a:t>
            </a:r>
            <a:endParaRPr lang="en-GB" alt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28068" y="542285"/>
            <a:ext cx="65883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>
                <a:latin typeface="Arial" pitchFamily="34" charset="0"/>
                <a:cs typeface="Arial" pitchFamily="34" charset="0"/>
              </a:rPr>
              <a:t>Ni all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undim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heddiw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nac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eto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ddod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nac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uchder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dyfnder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nac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unpeth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bod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fyth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fyth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gwahanu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meddwl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dwyn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gyrraedd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Duw</a:t>
            </a:r>
            <a:endParaRPr lang="en-US" altLang="en-US" sz="42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>
                <a:latin typeface="Arial" pitchFamily="34" charset="0"/>
                <a:cs typeface="Arial" pitchFamily="34" charset="0"/>
              </a:rPr>
              <a:t>roes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Fab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mwyn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alt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93058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6136" y="645333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SIÔN ALED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12491" y="542285"/>
            <a:ext cx="644388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gad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wedi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troi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Molwch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!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gelyn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ffoi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Iesu'n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fuddugol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bobol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gaiff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fyw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choncwerwyr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Mab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200" dirty="0">
                <a:latin typeface="Arial" pitchFamily="34" charset="0"/>
                <a:cs typeface="Arial" pitchFamily="34" charset="0"/>
              </a:rPr>
              <a:t>.</a:t>
            </a:r>
            <a:endParaRPr lang="en-GB" alt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1050</TotalTime>
  <Words>67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326</cp:revision>
  <dcterms:modified xsi:type="dcterms:W3CDTF">2015-02-12T01:58:33Z</dcterms:modified>
</cp:coreProperties>
</file>