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1" r:id="rId3"/>
    <p:sldId id="5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560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150987" y="1191344"/>
            <a:ext cx="7885509" cy="454191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Cyfodi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Tywysog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gorchfygodd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uffern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esgynnodd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 eaLnBrk="1" hangingPunct="1"/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Agorwyd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disglair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byrth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glywir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gorfoleddus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sŵn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daran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249239" y="404664"/>
            <a:ext cx="7715249" cy="79208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 </a:t>
            </a:r>
            <a:r>
              <a:rPr lang="en-GB" alt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 </a:t>
            </a:r>
            <a:r>
              <a:rPr lang="en-GB" alt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03648" y="1196752"/>
            <a:ext cx="7632848" cy="439248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fuddugoliaeth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chenir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 eaLnBrk="1" hangingPunct="1"/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Esgynnodd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entrych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glin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blyg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dyrchafwn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orfoleddus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249239" y="404664"/>
            <a:ext cx="7715249" cy="79208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 </a:t>
            </a:r>
            <a:r>
              <a:rPr lang="en-GB" alt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 </a:t>
            </a:r>
            <a:r>
              <a:rPr lang="en-GB" alt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846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07704" y="457954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02419" y="1373832"/>
            <a:ext cx="7158013" cy="299127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wahân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Tad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6577607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Arial" pitchFamily="34" charset="0"/>
                <a:cs typeface="Arial" pitchFamily="34" charset="0"/>
              </a:rPr>
              <a:t>GLANMOR (JOHN WILLIAMS), </a:t>
            </a:r>
            <a:r>
              <a:rPr lang="cy-GB" sz="1400" dirty="0">
                <a:latin typeface="Arial" pitchFamily="34" charset="0"/>
                <a:cs typeface="Arial" pitchFamily="34" charset="0"/>
              </a:rPr>
              <a:t>1811-91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249239" y="404664"/>
            <a:ext cx="7715249" cy="79208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 </a:t>
            </a:r>
            <a:r>
              <a:rPr lang="en-GB" alt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 </a:t>
            </a:r>
            <a:r>
              <a:rPr lang="en-GB" altLang="en-US" sz="40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en-GB" altLang="en-US" sz="4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193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1033</TotalTime>
  <Words>87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318</cp:revision>
  <dcterms:modified xsi:type="dcterms:W3CDTF">2015-03-25T13:27:59Z</dcterms:modified>
</cp:coreProperties>
</file>