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9" r:id="rId2"/>
    <p:sldId id="571" r:id="rId3"/>
    <p:sldId id="5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556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152129" y="620688"/>
            <a:ext cx="7596335" cy="533400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Prynwr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dynol-ryw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disglair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harddu'i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Dymchwelodd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deyrnas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gaeth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marwolaeth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du: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ydoedd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rhyddhad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cu. </a:t>
            </a: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15616" y="404664"/>
            <a:ext cx="7848872" cy="533400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cymod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feddrod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dweud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rhoes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Tad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fawrhad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thorrodd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hachos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6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07704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0945" y="476672"/>
            <a:ext cx="7057479" cy="443143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ngolau'r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trydydd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Gwêl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Iesu'n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selio'i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hawl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wen;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thrwy'i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ddyrchafiad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gwêl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hefyd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saint,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 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fraint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6577607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MEIGANT, 1851-99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21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309</cp:revision>
  <dcterms:modified xsi:type="dcterms:W3CDTF">2015-02-11T20:53:19Z</dcterms:modified>
</cp:coreProperties>
</file>