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9" r:id="rId2"/>
    <p:sldId id="571" r:id="rId3"/>
    <p:sldId id="5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620688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Yr Iesu atgyfododd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fore'r trydydd dydd;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'n ôl talu'n llwyr ein dyled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Meichiau ddaeth yn 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rhydd: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cyhoedder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heddiw'r newydd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bob creadur byw,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er marw ar Galfaria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fod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Iesu eto'n fyw.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553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692696"/>
            <a:ext cx="6912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Yr Iesu atgyfododd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mewn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dwyfol, dawel hedd,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dymchwelodd garchar angau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drylliodd rwymau'r bedd;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fe ddaeth ag agoriadau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holl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feddau dynol-ryw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i fyny wrth ei wregys,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mae'r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Iesu eto'n fyw.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98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6144" y="579452"/>
            <a:ext cx="77403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Yr Iesu atgyfododd,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nid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ofnwn angau 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mwy,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daeth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bywyd annherfynol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o'i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ddwyfol, farwol glwy';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datganwch iachawdwriaeth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enw Iesu gwiw;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mae'r ffordd yn rhydd i'r nefoedd, 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a'r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Iesu eto'n fyw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6309320"/>
            <a:ext cx="3059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THOMAS LEVI, 1825-1916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65749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974</TotalTime>
  <Words>119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298</cp:revision>
  <dcterms:modified xsi:type="dcterms:W3CDTF">2015-02-11T20:09:39Z</dcterms:modified>
</cp:coreProperties>
</file>