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69" r:id="rId2"/>
    <p:sldId id="57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9" d="100"/>
          <a:sy n="99" d="100"/>
        </p:scale>
        <p:origin x="-354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59632" y="692696"/>
            <a:ext cx="70985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Er gwaetha'r maen a'r gwylwyr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cy-GB" sz="4000" dirty="0" smtClean="0">
                <a:latin typeface="Arial" pitchFamily="34" charset="0"/>
                <a:cs typeface="Arial" pitchFamily="34" charset="0"/>
              </a:rPr>
              <a:t>		cyfododd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Iesu'n fyw;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daeth yn ei law alluog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cy-GB" sz="4000" dirty="0" smtClean="0">
                <a:latin typeface="Arial" pitchFamily="34" charset="0"/>
                <a:cs typeface="Arial" pitchFamily="34" charset="0"/>
              </a:rPr>
              <a:t>		â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phardwn dynol-ryw;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gwnaeth etifeddion uffern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cy-GB" sz="4000" dirty="0" smtClean="0">
                <a:latin typeface="Arial" pitchFamily="34" charset="0"/>
                <a:cs typeface="Arial" pitchFamily="34" charset="0"/>
              </a:rPr>
              <a:t>		yn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etifeddion nef;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fy enaid byth na thawed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cy-GB" sz="4000" dirty="0" smtClean="0">
                <a:latin typeface="Arial" pitchFamily="34" charset="0"/>
                <a:cs typeface="Arial" pitchFamily="34" charset="0"/>
              </a:rPr>
              <a:t>		â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chanu iddo ef.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552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8603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47664" y="579452"/>
            <a:ext cx="66247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Boed iddo'r holl ogoniant,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cy-GB" sz="4000" dirty="0" smtClean="0">
                <a:latin typeface="Arial" pitchFamily="34" charset="0"/>
                <a:cs typeface="Arial" pitchFamily="34" charset="0"/>
              </a:rPr>
              <a:t>		Iachawdwr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mawr y byd;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mae'n rhaid i mi ei ganmol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cy-GB" sz="4000" dirty="0" smtClean="0">
                <a:latin typeface="Arial" pitchFamily="34" charset="0"/>
                <a:cs typeface="Arial" pitchFamily="34" charset="0"/>
              </a:rPr>
              <a:t>		pe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byddai pawb yn fud;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mae'n medru cydymdeimlo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cy-GB" sz="4000" dirty="0" smtClean="0">
                <a:latin typeface="Arial" pitchFamily="34" charset="0"/>
                <a:cs typeface="Arial" pitchFamily="34" charset="0"/>
              </a:rPr>
              <a:t>		â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gwaeledd llwch y llawr,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a charu heb gyfnewid</a:t>
            </a:r>
          </a:p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cy-GB" sz="4000" dirty="0">
                <a:latin typeface="Arial" pitchFamily="34" charset="0"/>
                <a:cs typeface="Arial" pitchFamily="34" charset="0"/>
              </a:rPr>
              <a:t>	</a:t>
            </a:r>
            <a:r>
              <a:rPr lang="cy-GB" sz="4000" dirty="0" smtClean="0">
                <a:latin typeface="Arial" pitchFamily="34" charset="0"/>
                <a:cs typeface="Arial" pitchFamily="34" charset="0"/>
              </a:rPr>
              <a:t>		i </a:t>
            </a:r>
            <a:r>
              <a:rPr lang="cy-GB" sz="4000" dirty="0">
                <a:latin typeface="Arial" pitchFamily="34" charset="0"/>
                <a:cs typeface="Arial" pitchFamily="34" charset="0"/>
              </a:rPr>
              <a:t>dragwyddoldeb mawr</a:t>
            </a:r>
            <a:r>
              <a:rPr lang="cy-GB" sz="4000" dirty="0" smtClean="0">
                <a:latin typeface="Arial" pitchFamily="34" charset="0"/>
                <a:cs typeface="Arial" pitchFamily="34" charset="0"/>
              </a:rPr>
              <a:t>.</a:t>
            </a:r>
            <a:endParaRPr lang="cy-GB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40152" y="6309320"/>
            <a:ext cx="30598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latin typeface="+mj-lt"/>
              </a:rPr>
              <a:t>MORGAN RHYS, 1716-79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950491" y="5803677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935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971</TotalTime>
  <Words>19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296</cp:revision>
  <dcterms:modified xsi:type="dcterms:W3CDTF">2015-02-11T20:06:30Z</dcterms:modified>
</cp:coreProperties>
</file>