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6" y="-2738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549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512" y="460985"/>
            <a:ext cx="943304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700" dirty="0">
                <a:latin typeface="Arial" pitchFamily="34" charset="0"/>
                <a:cs typeface="Arial" pitchFamily="34" charset="0"/>
              </a:rPr>
              <a:t>Fe dorrodd y wawr, sancteiddier y dydd, 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fe ddrylliwyd yr iau, mae'r Cadarn yn rhydd, 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fe gododd y Ceidwad, 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boed 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moliant i Dduw,</a:t>
            </a:r>
          </a:p>
          <a:p>
            <a:r>
              <a:rPr lang="cy-GB" sz="3600" dirty="0">
                <a:latin typeface="Arial" pitchFamily="34" charset="0"/>
                <a:cs typeface="Arial" pitchFamily="34" charset="0"/>
              </a:rPr>
              <a:t>fe goncrwyd </a:t>
            </a:r>
            <a:r>
              <a:rPr lang="cy-GB" sz="3600" dirty="0" smtClean="0">
                <a:latin typeface="Arial" pitchFamily="34" charset="0"/>
                <a:cs typeface="Arial" pitchFamily="34" charset="0"/>
              </a:rPr>
              <a:t>marwolaeth, mae'r </a:t>
            </a:r>
            <a:r>
              <a:rPr lang="cy-GB" sz="3600" dirty="0">
                <a:latin typeface="Arial" pitchFamily="34" charset="0"/>
                <a:cs typeface="Arial" pitchFamily="34" charset="0"/>
              </a:rPr>
              <a:t>Iesu yn fyw</a:t>
            </a:r>
            <a:r>
              <a:rPr lang="cy-GB" sz="3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cy-GB" sz="3700" dirty="0">
              <a:latin typeface="Arial" pitchFamily="34" charset="0"/>
              <a:cs typeface="Arial" pitchFamily="34" charset="0"/>
            </a:endParaRP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Cyhoedder y gair, atseinier y sôn, 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 thrawer y salm soniarus ei thôn, 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dywedwch wrth Seion alarus a gwyw 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am sychu ei dagrau, mae'r Iesu yn fyw</a:t>
            </a:r>
            <a:r>
              <a:rPr lang="cy-GB" sz="3700" dirty="0" smtClean="0">
                <a:latin typeface="Arial" pitchFamily="34" charset="0"/>
                <a:cs typeface="Arial" pitchFamily="34" charset="0"/>
              </a:rPr>
              <a:t>!</a:t>
            </a:r>
            <a:endParaRPr lang="cy-GB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1605" y="6505599"/>
            <a:ext cx="2016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400" dirty="0">
                <a:latin typeface="Arial" pitchFamily="34" charset="0"/>
                <a:cs typeface="Arial" pitchFamily="34" charset="0"/>
              </a:rPr>
              <a:t>NANTLAIS, 1874-1959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010557" y="594769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77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350</cp:revision>
  <dcterms:modified xsi:type="dcterms:W3CDTF">2015-03-09T11:00:55Z</dcterms:modified>
</cp:coreProperties>
</file>