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547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500474"/>
            <a:ext cx="9217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Mi wn fod fy Mhrynwr yn fyw,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a'm prynodd â thaliad mor ddrud;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fe saif ar y ddaear, gwir yw,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yn niwedd holl oesoedd y byd: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er ised, er gwaeled fy ngwedd,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teyrnasu mae 'Mhrynwr a'm Brawd;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ac er fy malurio'n y bedd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ca'i weled ef allan o'm cnawd.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0112" y="6505599"/>
            <a:ext cx="35125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THOMAS JONES, 1756-1820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92482" y="5731669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548680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arno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ngolwg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daliad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anfeidrol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werth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gwir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awdur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perffeithydd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ffydd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fe'm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cynnal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lwybrau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blin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serth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enaid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ymestyn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ymlaen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orffwys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cyrraedd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Ganaan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dragwyddol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Saboth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hyfrydol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25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343</cp:revision>
  <dcterms:modified xsi:type="dcterms:W3CDTF">2015-02-11T19:39:37Z</dcterms:modified>
</cp:coreProperties>
</file>