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546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7234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'N ôl marw Brenin hedd,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a'i ffrindiau i gyd yn brudd,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a'i roi mewn newydd fedd,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cyfodai'r trydydd dydd;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boed hyn mewn cof gan Israel Duw,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mae'r Oen a laddwyd eto'n fyw.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0112" y="6505599"/>
            <a:ext cx="3512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JOHN THOMAS, 1730-1804?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84947" y="501317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9697" y="611971"/>
            <a:ext cx="76167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Galarwyr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â'ch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taith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ddŵr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paham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brudd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gân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cenwch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etholedig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ryw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laddwyd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eto'n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20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341</cp:revision>
  <dcterms:modified xsi:type="dcterms:W3CDTF">2015-02-11T19:37:30Z</dcterms:modified>
</cp:coreProperties>
</file>