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543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6466" y="548680"/>
            <a:ext cx="80700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Hwn ydyw’r dydd y cododd Crist,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Gan ddryllio pyrth y bedd;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O! Cyfod, f’enaid – na fydd drist –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I edrych ar ei wedd.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Cyfodi wnaeth i’n cyfiawnhau,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Bodlonodd ddeddf y nef;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Er maint ein pla, cawn lawenhau –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Mae’n bywyd ynddo Ef.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endParaRPr lang="cy-GB" altLang="cy-GB" sz="3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828" y="332656"/>
            <a:ext cx="81106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Gorchfygodd angau trwy ei nerth,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Ysbeiliodd uffern gref;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Ac annherfynol ydyw’r gwerth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Gaed yn ei angau Ef.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Esgynnodd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gogoniant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llawn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Goruwch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nefoedd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fry;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Ac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yno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sail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eiriol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drosom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.</a:t>
            </a:r>
            <a:endParaRPr lang="cy-GB" altLang="cy-GB" sz="3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27784" y="6505599"/>
            <a:ext cx="6464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ERYRON GWYLLT WALIA 1803-70 (ROBERT OWEN)</a:t>
            </a:r>
          </a:p>
          <a:p>
            <a:pPr algn="r"/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22434" y="422108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87689" y="651460"/>
            <a:ext cx="79047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gallu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llawn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drwy’r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a’r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law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awr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Ni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rwystra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gallu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uffern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gref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latin typeface="Arial" pitchFamily="34" charset="0"/>
                <a:cs typeface="Arial" pitchFamily="34" charset="0"/>
              </a:rPr>
              <a:t>Ddibenion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latin typeface="Arial" pitchFamily="34" charset="0"/>
                <a:cs typeface="Arial" pitchFamily="34" charset="0"/>
              </a:rPr>
              <a:t>		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36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336</cp:revision>
  <dcterms:modified xsi:type="dcterms:W3CDTF">2015-03-25T12:53:12Z</dcterms:modified>
</cp:coreProperties>
</file>