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97" d="100"/>
          <a:sy n="97" d="100"/>
        </p:scale>
        <p:origin x="-42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538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939492"/>
            <a:ext cx="7551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Mor deilwng yw'r Oen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fu farw mewn poen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er mwyn i droseddwyr gael byw;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trwy rinwedd ei waed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mawr heddwch a wnaed: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cymodwyd gelynion â Duw.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939492"/>
            <a:ext cx="7551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Pan gododd Mab Duw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o'i feddrod yn fyw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dinistriodd holl gryfder y ddraig;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gorchfygodd drwy'i waed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bob gelyn a gaed: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cydganed preswylwyr y graig.</a:t>
            </a:r>
          </a:p>
        </p:txBody>
      </p:sp>
    </p:spTree>
    <p:extLst>
      <p:ext uri="{BB962C8B-B14F-4D97-AF65-F5344CB8AC3E}">
        <p14:creationId xmlns:p14="http://schemas.microsoft.com/office/powerpoint/2010/main" val="2530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52536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CYNDDELW (ROBERT ELLIS),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1812-75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7704" y="450912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15616" y="507444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Pan ddelo'r holl saint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o'r cystudd a'r haint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uwch trallod a phechod a phoen,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fe fydd yr holl nef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â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llafar un llef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canu mai teilwng yw'r Oen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24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323</cp:revision>
  <dcterms:modified xsi:type="dcterms:W3CDTF">2015-02-11T00:59:12Z</dcterms:modified>
</cp:coreProperties>
</file>