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536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2736" y="476672"/>
            <a:ext cx="73357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Caed trefn i faddau pechod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yr </a:t>
            </a:r>
            <a:r>
              <a:rPr lang="cy-GB" altLang="cy-GB" sz="4000" dirty="0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awn;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iachawdwriaeth barod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yr </a:t>
            </a:r>
            <a:r>
              <a:rPr lang="cy-GB" altLang="cy-GB" sz="4000" dirty="0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awn;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Mae'r ddeddf o dan ei choron,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Cyfiawnder yn dweud, "Digon,"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A'r Tad yn gweiddi, "Bodlon"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yr </a:t>
            </a:r>
            <a:r>
              <a:rPr lang="cy-GB" altLang="cy-GB" sz="4000" dirty="0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awn;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A "Diolch byth," medd Seion,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am yr </a:t>
            </a:r>
            <a:r>
              <a:rPr lang="cy-GB" altLang="cy-GB" sz="4000" dirty="0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awn.</a:t>
            </a:r>
            <a:endParaRPr lang="cy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GWILYM CYFEILIOG, 1801-76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98686" y="623731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47664" y="116632"/>
            <a:ext cx="7200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awr, hen deulu'r gollfarn,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llawenhawn;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Mae'n cymorth ar Un cadarn,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llawenhawn: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galwad heddiw ato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A bythol fywyd ynddo;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Ni chollir neb a gredo,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llawenhawn,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lwyr ymroddi iddo,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	llawenhawn.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317</cp:revision>
  <dcterms:modified xsi:type="dcterms:W3CDTF">2015-02-10T23:26:21Z</dcterms:modified>
</cp:coreProperties>
</file>