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535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3688" y="692696"/>
            <a:ext cx="6552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'Does destun </a:t>
            </a:r>
            <a:r>
              <a:rPr lang="cy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gwiw </a:t>
            </a:r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i'm cân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ond cariad f'Arglwydd glân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	a'i farwol glwy';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griddfannau Calfarî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ac angau Iesu cu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yw 'nghân a'm bywyd i: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	Hosanna mwy!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5696" y="620688"/>
            <a:ext cx="6552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Caniadau'r nefol gôr </a:t>
            </a:r>
            <a:endParaRPr lang="cy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sydd oll i'm Harglwydd Iôr 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	a'i ddwyfol glwy'; 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y brwydrau wedi troi, 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gelynion wedi ffoi 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sy'n gwneud i'r dyrfa roi 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	Hosanna mwy!</a:t>
            </a:r>
          </a:p>
        </p:txBody>
      </p:sp>
    </p:spTree>
    <p:extLst>
      <p:ext uri="{BB962C8B-B14F-4D97-AF65-F5344CB8AC3E}">
        <p14:creationId xmlns:p14="http://schemas.microsoft.com/office/powerpoint/2010/main" val="16021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52536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ALUN (JOHN BLACKWELL), 1797-1840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66907" y="530120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63689" y="395947"/>
            <a:ext cx="64807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O wyrthiau'i gariad ef!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Ni all holl ddoniau'r nef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eu dirnad hwy;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mae hyn i mi'n beth syn: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i riddfan pen y bryn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droi'n gân i mi fel hyn: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Hosanna mwy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!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39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313</cp:revision>
  <dcterms:modified xsi:type="dcterms:W3CDTF">2015-02-10T23:23:13Z</dcterms:modified>
</cp:coreProperties>
</file>