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534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49488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O Iesu mawr, pwy ond tydi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allasai 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farw drosom ni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a'n dwyn o warth i fythol fri?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Pwy 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all anghofio hyn?</a:t>
            </a:r>
          </a:p>
          <a:p>
            <a:endParaRPr lang="cy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Doed myrdd ar fyrdd o bob rhyw </a:t>
            </a:r>
          </a:p>
          <a:p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					ddawn 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gydfawrhau d'anfeidrol </a:t>
            </a:r>
            <a:r>
              <a:rPr lang="cy-GB" sz="4000" dirty="0">
                <a:latin typeface="Baskerville Old Face" panose="02020602080505020303" pitchFamily="18" charset="0"/>
                <a:cs typeface="Arial" panose="020B0604020202020204" pitchFamily="34" charset="0"/>
              </a:rPr>
              <a:t>I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awn, 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y gwaith gyflawnaist un prynhawn </a:t>
            </a:r>
            <a:b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y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ar </a:t>
            </a:r>
            <a:r>
              <a:rPr lang="cy-GB" sz="4000" dirty="0">
                <a:latin typeface="Arial" panose="020B0604020202020204" pitchFamily="34" charset="0"/>
                <a:cs typeface="Arial" panose="020B0604020202020204" pitchFamily="34" charset="0"/>
              </a:rPr>
              <a:t>fythgofiadwy fryn.</a:t>
            </a:r>
            <a:endParaRPr lang="cy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EMRYS, 1813-1873</a:t>
            </a: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630773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1" y="244961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Nid yw y greadigaeth faith 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na'th holl arwyddion gwyrthiol chwaith 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yn gytbwys â'th achubol waith 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marw i ni gael byw.</a:t>
            </a: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Rhyfeddod heb heneiddio mwy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fydd hanes mawr dy farwol glwy'; 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latin typeface="Arial" pitchFamily="34" charset="0"/>
                <a:cs typeface="Arial" pitchFamily="34" charset="0"/>
              </a:rPr>
              <a:t>ni threiddia tragwyddoldeb drwy </a:t>
            </a:r>
            <a:br>
              <a:rPr lang="cy-GB" sz="4000" dirty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ddyfnderoedd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cariad Duw</a:t>
            </a:r>
            <a:endParaRPr lang="cy-GB" altLang="en-US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20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309</cp:revision>
  <dcterms:modified xsi:type="dcterms:W3CDTF">2015-02-10T23:02:20Z</dcterms:modified>
</cp:coreProperties>
</file>