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4" autoAdjust="0"/>
    <p:restoredTop sz="90966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533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835696" y="620688"/>
            <a:ext cx="6696744" cy="367240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 Grist o'r nef a ddaeth,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Galfaria fryn yr aeth,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Marw wnaeth dros euog fyd,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Rhodder iddo'r clod i gyd,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l"/>
            <a:endParaRPr lang="cy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692696"/>
            <a:ext cx="7560840" cy="367240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Rhoddodd </a:t>
            </a:r>
            <a:r>
              <a:rPr lang="cy-GB" altLang="en-US" sz="4000" dirty="0">
                <a:solidFill>
                  <a:schemeClr val="bg1"/>
                </a:solidFill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awn ar bren y groes,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 rhyddhau o feiau'n hoes,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Llawen floeddied nef a llawr,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Teilwng wyt, O Geidwad mawr,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l"/>
            <a:endParaRPr lang="cy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52536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W. EMLYN JONES, 1841-1914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79712" y="544522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34467" y="335553"/>
            <a:ext cx="73020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Yn lle'r groes, cadd orsedd wen, 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39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3900" dirty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Yn y nef mae nawr yn ben, 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39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3900" dirty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Ffrwyth ei farw leinw'r nef, 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3900" dirty="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3900" dirty="0">
                <a:latin typeface="Arial" pitchFamily="34" charset="0"/>
                <a:cs typeface="Arial" pitchFamily="34" charset="0"/>
              </a:rPr>
              <a:t>!</a:t>
            </a:r>
          </a:p>
          <a:p>
            <a:r>
              <a:rPr lang="cy-GB" altLang="en-US" sz="3900" dirty="0">
                <a:latin typeface="Arial" pitchFamily="34" charset="0"/>
                <a:cs typeface="Arial" pitchFamily="34" charset="0"/>
              </a:rPr>
              <a:t>Fe ddaw'r dydd diwellir ef, </a:t>
            </a:r>
          </a:p>
          <a:p>
            <a:r>
              <a:rPr lang="cy-GB" altLang="en-US" sz="3900"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3900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cy-GB" altLang="en-US" sz="3900" dirty="0" smtClean="0">
                <a:latin typeface="Arial" pitchFamily="34" charset="0"/>
                <a:cs typeface="Arial" pitchFamily="34" charset="0"/>
              </a:rPr>
              <a:t>!</a:t>
            </a:r>
            <a:endParaRPr lang="cy-GB" altLang="en-US" sz="3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34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308</cp:revision>
  <dcterms:modified xsi:type="dcterms:W3CDTF">2015-03-25T12:09:38Z</dcterms:modified>
</cp:coreProperties>
</file>