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306" r:id="rId2"/>
    <p:sldId id="319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24" autoAdjust="0"/>
    <p:restoredTop sz="90966" autoAdjust="0"/>
  </p:normalViewPr>
  <p:slideViewPr>
    <p:cSldViewPr>
      <p:cViewPr varScale="1">
        <p:scale>
          <a:sx n="67" d="100"/>
          <a:sy n="67" d="100"/>
        </p:scale>
        <p:origin x="-1512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latin typeface="Arial" pitchFamily="34" charset="0"/>
                <a:cs typeface="Arial" pitchFamily="34" charset="0"/>
              </a:rPr>
              <a:t>532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619672" y="692696"/>
            <a:ext cx="6912768" cy="3672408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Chwennych cofio 'rwyf o hyd 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am Galfaria,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 hynota'r byd i gyd 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yw Calfaria;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 rhyw frwydyr ryfedd iawn 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ar Galfaria: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cafwyd buddugoliaeth lawn, 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Haleliwia</a:t>
            </a:r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9622" y="6525369"/>
            <a:ext cx="61768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JANE HUGHES, 1760?-1820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979712" y="5517232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662459" y="188640"/>
            <a:ext cx="679797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altLang="en-US" sz="3900" dirty="0">
                <a:latin typeface="Arial" pitchFamily="34" charset="0"/>
                <a:cs typeface="Arial" pitchFamily="34" charset="0"/>
              </a:rPr>
              <a:t>Cerddodd Iesu dan y groes </a:t>
            </a:r>
          </a:p>
          <a:p>
            <a:r>
              <a:rPr lang="cy-GB" altLang="en-US" sz="3900" dirty="0">
                <a:latin typeface="Arial" pitchFamily="34" charset="0"/>
                <a:cs typeface="Arial" pitchFamily="34" charset="0"/>
              </a:rPr>
              <a:t>	i Galfaria,</a:t>
            </a:r>
          </a:p>
          <a:p>
            <a:r>
              <a:rPr lang="cy-GB" altLang="en-US" sz="3900" dirty="0">
                <a:latin typeface="Arial" pitchFamily="34" charset="0"/>
                <a:cs typeface="Arial" pitchFamily="34" charset="0"/>
              </a:rPr>
              <a:t>a dioddefodd angau loes </a:t>
            </a:r>
          </a:p>
          <a:p>
            <a:r>
              <a:rPr lang="cy-GB" altLang="en-US" sz="3900" dirty="0">
                <a:latin typeface="Arial" pitchFamily="34" charset="0"/>
                <a:cs typeface="Arial" pitchFamily="34" charset="0"/>
              </a:rPr>
              <a:t>	ar Galfaria;</a:t>
            </a:r>
          </a:p>
          <a:p>
            <a:r>
              <a:rPr lang="cy-GB" altLang="en-US" sz="3900" dirty="0">
                <a:latin typeface="Arial" pitchFamily="34" charset="0"/>
                <a:cs typeface="Arial" pitchFamily="34" charset="0"/>
              </a:rPr>
              <a:t>rhoi ei fywyd drosom wnaeth </a:t>
            </a:r>
          </a:p>
          <a:p>
            <a:r>
              <a:rPr lang="cy-GB" altLang="en-US" sz="3900" dirty="0">
                <a:latin typeface="Arial" pitchFamily="34" charset="0"/>
                <a:cs typeface="Arial" pitchFamily="34" charset="0"/>
              </a:rPr>
              <a:t>	ar Galfaria;</a:t>
            </a:r>
          </a:p>
          <a:p>
            <a:r>
              <a:rPr lang="cy-GB" altLang="en-US" sz="3900" dirty="0">
                <a:latin typeface="Arial" pitchFamily="34" charset="0"/>
                <a:cs typeface="Arial" pitchFamily="34" charset="0"/>
              </a:rPr>
              <a:t>bywyd llawn i ninnau ddaeth,</a:t>
            </a:r>
          </a:p>
          <a:p>
            <a:r>
              <a:rPr lang="cy-GB" altLang="en-US" sz="3900">
                <a:latin typeface="Arial" pitchFamily="34" charset="0"/>
                <a:cs typeface="Arial" pitchFamily="34" charset="0"/>
              </a:rPr>
              <a:t>	</a:t>
            </a:r>
            <a:r>
              <a:rPr lang="cy-GB" altLang="en-US" sz="3900" smtClean="0">
                <a:latin typeface="Arial" pitchFamily="34" charset="0"/>
                <a:cs typeface="Arial" pitchFamily="34" charset="0"/>
              </a:rPr>
              <a:t>Haleliwia</a:t>
            </a:r>
            <a:r>
              <a:rPr lang="cy-GB" altLang="en-US" sz="3900" dirty="0" smtClean="0">
                <a:latin typeface="Arial" pitchFamily="34" charset="0"/>
                <a:cs typeface="Arial" pitchFamily="34" charset="0"/>
              </a:rPr>
              <a:t>!</a:t>
            </a:r>
            <a:endParaRPr lang="cy-GB" altLang="en-US" sz="3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0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</TotalTime>
  <Words>21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306</cp:revision>
  <dcterms:modified xsi:type="dcterms:W3CDTF">2015-03-25T12:06:18Z</dcterms:modified>
</cp:coreProperties>
</file>