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306" r:id="rId2"/>
    <p:sldId id="319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24" autoAdjust="0"/>
    <p:restoredTop sz="90966" autoAdjust="0"/>
  </p:normalViewPr>
  <p:slideViewPr>
    <p:cSldViewPr>
      <p:cViewPr varScale="1">
        <p:scale>
          <a:sx n="67" d="100"/>
          <a:sy n="67" d="100"/>
        </p:scale>
        <p:origin x="-1512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latin typeface="Arial" pitchFamily="34" charset="0"/>
                <a:cs typeface="Arial" pitchFamily="34" charset="0"/>
              </a:rPr>
              <a:t>531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403648" y="692696"/>
            <a:ext cx="6552728" cy="3672408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Caned </a:t>
            </a:r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 a daear lawr, </a:t>
            </a:r>
          </a:p>
          <a:p>
            <a:pPr algn="l"/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fe </a:t>
            </a:r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gaed ffynnon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olchi pechaduriaid mawr </a:t>
            </a:r>
          </a:p>
          <a:p>
            <a:pPr algn="l"/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yn </a:t>
            </a:r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glaer wynion;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 y ffynnon gyda hwy</a:t>
            </a:r>
          </a:p>
          <a:p>
            <a:pPr algn="l"/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minnau </a:t>
            </a:r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'molcha',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 mi ganaf fyth tra bwy': </a:t>
            </a:r>
          </a:p>
          <a:p>
            <a:pPr algn="l"/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Haleliwia</a:t>
            </a:r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9622" y="6525369"/>
            <a:ext cx="61768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EDWARD PARRY, 1723-86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979712" y="5517232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302419" y="356458"/>
            <a:ext cx="723002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altLang="en-US" sz="4000" dirty="0" smtClean="0">
                <a:latin typeface="Arial" pitchFamily="34" charset="0"/>
                <a:cs typeface="Arial" pitchFamily="34" charset="0"/>
              </a:rPr>
              <a:t>Dyma'r dŵr </a:t>
            </a:r>
            <a:r>
              <a:rPr lang="cy-GB" altLang="en-US" sz="4000" dirty="0">
                <a:latin typeface="Arial" pitchFamily="34" charset="0"/>
                <a:cs typeface="Arial" pitchFamily="34" charset="0"/>
              </a:rPr>
              <a:t>a dyma'r gwaed </a:t>
            </a:r>
          </a:p>
          <a:p>
            <a:r>
              <a:rPr lang="cy-GB" altLang="en-US" sz="4000" dirty="0" smtClean="0">
                <a:latin typeface="Arial" pitchFamily="34" charset="0"/>
                <a:cs typeface="Arial" pitchFamily="34" charset="0"/>
              </a:rPr>
              <a:t>	redodd </a:t>
            </a:r>
            <a:r>
              <a:rPr lang="cy-GB" altLang="en-US" sz="4000" dirty="0">
                <a:latin typeface="Arial" pitchFamily="34" charset="0"/>
                <a:cs typeface="Arial" pitchFamily="34" charset="0"/>
              </a:rPr>
              <a:t>allan,</a:t>
            </a:r>
          </a:p>
          <a:p>
            <a:r>
              <a:rPr lang="cy-GB" altLang="en-US" sz="4000" dirty="0">
                <a:latin typeface="Arial" pitchFamily="34" charset="0"/>
                <a:cs typeface="Arial" pitchFamily="34" charset="0"/>
              </a:rPr>
              <a:t>ac o'i ystlys sanctaidd gaed </a:t>
            </a:r>
          </a:p>
          <a:p>
            <a:r>
              <a:rPr lang="cy-GB" altLang="en-US" sz="4000" dirty="0" smtClean="0">
                <a:latin typeface="Arial" pitchFamily="34" charset="0"/>
                <a:cs typeface="Arial" pitchFamily="34" charset="0"/>
              </a:rPr>
              <a:t>	i </a:t>
            </a:r>
            <a:r>
              <a:rPr lang="cy-GB" altLang="en-US" sz="4000" dirty="0">
                <a:latin typeface="Arial" pitchFamily="34" charset="0"/>
                <a:cs typeface="Arial" pitchFamily="34" charset="0"/>
              </a:rPr>
              <a:t>olchi'r aflan;</a:t>
            </a:r>
          </a:p>
          <a:p>
            <a:r>
              <a:rPr lang="cy-GB" altLang="en-US" sz="4000" dirty="0">
                <a:latin typeface="Arial" pitchFamily="34" charset="0"/>
                <a:cs typeface="Arial" pitchFamily="34" charset="0"/>
              </a:rPr>
              <a:t>hon yw'r ffynnon sy'n glanhau </a:t>
            </a:r>
          </a:p>
          <a:p>
            <a:r>
              <a:rPr lang="cy-GB" altLang="en-US" sz="4000" dirty="0" smtClean="0">
                <a:latin typeface="Arial" pitchFamily="34" charset="0"/>
                <a:cs typeface="Arial" pitchFamily="34" charset="0"/>
              </a:rPr>
              <a:t>	yr </a:t>
            </a:r>
            <a:r>
              <a:rPr lang="cy-GB" altLang="en-US" sz="4000" dirty="0">
                <a:latin typeface="Arial" pitchFamily="34" charset="0"/>
                <a:cs typeface="Arial" pitchFamily="34" charset="0"/>
              </a:rPr>
              <a:t>aflana';</a:t>
            </a:r>
          </a:p>
          <a:p>
            <a:r>
              <a:rPr lang="cy-GB" altLang="en-US" sz="4000" dirty="0">
                <a:latin typeface="Arial" pitchFamily="34" charset="0"/>
                <a:cs typeface="Arial" pitchFamily="34" charset="0"/>
              </a:rPr>
              <a:t>yn dragywydd mae'n parhau: </a:t>
            </a:r>
          </a:p>
          <a:p>
            <a:r>
              <a:rPr lang="cy-GB" altLang="en-US" sz="4000" smtClean="0">
                <a:latin typeface="Arial" pitchFamily="34" charset="0"/>
                <a:cs typeface="Arial" pitchFamily="34" charset="0"/>
              </a:rPr>
              <a:t>	</a:t>
            </a:r>
            <a:r>
              <a:rPr lang="cy-GB" altLang="en-US" sz="4000" smtClean="0">
                <a:latin typeface="Arial" pitchFamily="34" charset="0"/>
                <a:cs typeface="Arial" pitchFamily="34" charset="0"/>
              </a:rPr>
              <a:t>Haleliwia</a:t>
            </a:r>
            <a:r>
              <a:rPr lang="cy-GB" altLang="en-US" sz="4000" dirty="0" smtClean="0">
                <a:latin typeface="Arial" pitchFamily="34" charset="0"/>
                <a:cs typeface="Arial" pitchFamily="34" charset="0"/>
              </a:rPr>
              <a:t>!</a:t>
            </a:r>
            <a:endParaRPr lang="cy-GB" altLang="en-US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0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20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303</cp:revision>
  <dcterms:modified xsi:type="dcterms:W3CDTF">2015-03-25T12:02:02Z</dcterms:modified>
</cp:coreProperties>
</file>